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8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73" r:id="rId2"/>
    <p:sldMasterId id="2147483786" r:id="rId3"/>
    <p:sldMasterId id="2147483853" r:id="rId4"/>
    <p:sldMasterId id="2147483907" r:id="rId5"/>
    <p:sldMasterId id="2147483955" r:id="rId6"/>
    <p:sldMasterId id="2147483972" r:id="rId7"/>
    <p:sldMasterId id="2147483985" r:id="rId8"/>
    <p:sldMasterId id="2147484038" r:id="rId9"/>
  </p:sldMasterIdLst>
  <p:notesMasterIdLst>
    <p:notesMasterId r:id="rId21"/>
  </p:notesMasterIdLst>
  <p:sldIdLst>
    <p:sldId id="1336" r:id="rId10"/>
    <p:sldId id="1324" r:id="rId11"/>
    <p:sldId id="1442" r:id="rId12"/>
    <p:sldId id="1325" r:id="rId13"/>
    <p:sldId id="1323" r:id="rId14"/>
    <p:sldId id="1335" r:id="rId15"/>
    <p:sldId id="1337" r:id="rId16"/>
    <p:sldId id="1326" r:id="rId17"/>
    <p:sldId id="329" r:id="rId18"/>
    <p:sldId id="1328" r:id="rId19"/>
    <p:sldId id="451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70884" autoAdjust="0"/>
  </p:normalViewPr>
  <p:slideViewPr>
    <p:cSldViewPr snapToGrid="0">
      <p:cViewPr varScale="1">
        <p:scale>
          <a:sx n="78" d="100"/>
          <a:sy n="78" d="100"/>
        </p:scale>
        <p:origin x="336" y="96"/>
      </p:cViewPr>
      <p:guideLst/>
    </p:cSldViewPr>
  </p:slideViewPr>
  <p:outlineViewPr>
    <p:cViewPr>
      <p:scale>
        <a:sx n="33" d="100"/>
        <a:sy n="33" d="100"/>
      </p:scale>
      <p:origin x="0" y="-2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3E2BD8-E7D7-40A4-9B1C-0F3ACC9BA1A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EE374AE-5829-4DF4-B1B7-4570D0C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74AE-5829-4DF4-B1B7-4570D0C70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7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C445993-DDE4-493A-8B94-EFB4EE9222D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27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74AE-5829-4DF4-B1B7-4570D0C70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47D47-6FB5-451C-8442-EE2259B073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27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5"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45993-DDE4-493A-8B94-EFB4EE92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8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47D47-6FB5-451C-8442-EE2259B073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A875FB8-AF87-F74B-A268-1BE807D52C6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917738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1" y="3734193"/>
            <a:ext cx="8565357" cy="20400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9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0267" y="1699883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2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9854E786-9A18-4A0A-AE5F-3B5B2304049C}" type="datetime1">
              <a:rPr lang="en-US" smtClean="0"/>
              <a:t>3/24/2025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654921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BFF178-0D6B-994D-94A6-2DEAE9A7C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CC8A-18FC-F74B-B1BB-0FB725C51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DDB23-2CAC-6C4B-8B77-83C22C636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6F9ADB-DC81-E64B-9DBF-3FB0BF512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DD1D9-2D32-FE47-8C33-A0BFEC7920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223DB5-6F2F-4041-B42A-6BF42B99BD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6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9CBB-3237-4222-AD9E-53E90B252F5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91180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4E33-7941-428F-9709-8C64B67282C7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74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7190-8FBF-4E32-8CF9-C24EABB920C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687436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B231-0046-450D-A038-925658F805C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7483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3E5A-8329-4C0F-9436-558A71CB400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86392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3DCA-1706-4053-AD32-C3EA66061F3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907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24F2-A622-4429-963F-98AEB14EBAA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8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9A81-7D6F-4D77-B81C-11231C17A24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70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720-21F2-4AB4-9B35-BB4AA33A3F9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56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32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255-FCA7-48CA-AD63-DF347CA8053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6548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ACE-3DAF-45F8-9361-2969B398579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2374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14E2-321C-4224-9571-A6FEA62BDD7A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560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863C-A70A-4A6A-8463-DDA0DA9477B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4252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3B07-7347-41B8-9F4B-0C04312C4300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345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A4E-72AD-4F6A-B48F-0D8E5E365AC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0517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B045-75B5-4177-82F1-8C70E30E615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6384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594-C20C-4C3C-A39B-0164E90A9588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84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19B1-13B5-4927-B982-5C950584E520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3338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E081-7DC5-475C-B47C-1EC1B8CEA1A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8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1208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535A-0277-4A3F-91FA-F92FC7DE1A1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6957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5B39-F3D2-4BD2-AF28-733EAED235F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0893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23-4C12-4229-BF30-2AD27F817FE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D91AA-8380-4D46-B190-796E870C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9974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BBA5-A3DB-4AD8-B94D-534C829A329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39E41-64EE-CA49-B65C-1281A638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632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278-9096-4558-AF5D-E3AF15330A60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CD1A33-17E6-7442-8C59-F236F569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0159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9FDD-F540-4876-9303-780FD69F63E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E9E13-77D9-5B4F-9600-859CF301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496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4B7-5E1B-44D4-B60F-8B18A3914C7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CD067A-B63B-274C-B2C3-6CFF8BCB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7777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B9FA-4962-4E05-94CB-51FDA564ADC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53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778-B74C-433A-8C33-EF3C3518442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0E656-6866-3E48-9EFE-764DE95E9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5C49C9-F294-3D4C-A0D1-C6B53D4E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3DA429-B9E7-7849-BB69-A7C84792AE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F6500FA-7FC3-9C41-BCAF-385319ED02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3EA02F7-E465-A244-9A05-B610287CF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D045-7045-9D41-88E3-C6BAC9DDD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085" y="1746251"/>
            <a:ext cx="3932767" cy="825500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b="1"/>
            </a:lvl2pPr>
            <a:lvl3pPr marL="914377" indent="0">
              <a:buNone/>
              <a:defRPr b="1"/>
            </a:lvl3pPr>
            <a:lvl4pPr marL="1371566" indent="0">
              <a:buNone/>
              <a:defRPr b="1"/>
            </a:lvl4pPr>
            <a:lvl5pPr marL="1828754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9197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1E99-E92A-4D4F-BB88-05DDE2A69887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8329520-CF84-9646-A74D-94E85F66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8F1650-5E4B-AD40-A69E-ECC6EB78C2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005F285C-A8B7-AE46-99C2-0C54F47446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E73592-3F27-2445-BD12-7048A37A4B9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2D1F13-D6F3-9240-ACB8-AF55D899A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58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0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5CBB-18CA-42DD-8F24-B771AE82FB1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64A25D-CBA5-1D40-8B3F-3056AAD3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920579B9-598F-3143-886F-4A4268CA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1E0F534-274D-5A45-9C48-650D3FEB06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7072B35C-E590-B947-BFDB-9A941BB039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C9D465D-4728-D345-B9C3-697CBB05699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FDAF4A-7313-5342-8B9C-1839FF5A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4909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538-3C09-49EA-84C0-9C2504581EC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C20EDB-ECA7-4F4C-A23A-15DC75917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DA696FD-6D57-F948-A875-6BC2E429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3A5667-4D29-7F43-AD48-FC3A7CBA68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C9D4C45-10F6-B244-8DF7-D7BCA75161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6165BFA-433B-5D4D-AA83-16F4FC4D47F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D5F541B-527B-3B47-9D2E-003D582E5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2846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EE7-1C92-4E53-BDDE-985BD48358C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BB1037-726A-BA48-B015-C6B1186F4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D9AC9FB-1B35-FD4E-908E-A81D0C1F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08C965-BE35-874F-B28D-B7728A3313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3F530C56-6550-1648-A633-FEE864A19D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FB1D640-1F0F-3B4A-BDDF-89048B195EA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C84E5E8-2BAF-6A43-BAA1-39E8195E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9305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09FF-26F2-4D75-84D2-64257955B7D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8258" y="1514141"/>
            <a:ext cx="1127548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27FFC7A-054D-C145-A1D5-DE04F658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BF5350-545B-6D4F-A67A-B6C50D0F87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D7414498-B220-944E-9D8A-15E6F2C5E5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A36E4E4-2842-7B47-A656-51B7C13073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01239E-DCD1-3D49-92C3-358535993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350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9968-6C9A-40B9-BAF8-8646E6EBC5C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F69A18-5A2D-E34D-9C72-EF99C01FE8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30263CC-F152-BD45-B6AE-3A399268C1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A9CAD4-8445-FF45-9B0A-10EAF98D77B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7F468F1-EF5C-B34B-801D-135105DAE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631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9B4B-9DC2-481D-9159-7C57CBA8E0A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381902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F63F-D74B-4F23-AB11-7726E6237E1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49D13F-E071-E645-8FBC-DCF7BE0F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8A503C-925D-634E-A285-DD6AA6EA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97183B8-5BEE-8144-A5D7-720973FB1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1908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7D6-C1B0-46ED-9B18-0FA61ADD0DF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471196-C9D2-9542-86FC-928A7098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C9944-6264-F44C-8E83-4BADE0CA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26F53E-10D0-E14F-B04C-D799B21C2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071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1D7-CA14-433F-A262-36ADC2FA831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2F8C25-C604-4A46-BA06-5F8FF5EA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51D6-A86D-C445-A8C6-578DC66C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C98A945-4D9C-8E42-A04D-A807A7464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004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62B5-EFF0-478E-A775-1DAAA57743A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72C3B9-578F-7245-AE17-8B5DA20D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38DD74-EB5A-034E-B528-54DB2568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E26B8F-5B94-9C40-B5E4-5F16F66CF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27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183-F1C5-2E45-A76C-8A28B11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876B-6E12-C940-9FEC-0F257E9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7D9D-0F98-AD46-9D9F-CFCC8949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79C2-B29F-3440-AF85-5585E6B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3E14-4535-F142-A94B-FEF10AD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D47C-BA4A-8949-8D60-604EA7A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7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460439B7-BC8F-478F-92CD-951F118C4E9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630844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D4813022-6D78-4CE5-AF69-1A89608E7CF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344504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DFB72E55-8229-4181-883F-F22C41A9BFB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608066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A3376007-362A-4CB5-AC6B-6C0D89D9B6D0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742216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B0428D97-2FE9-4CFD-85A1-D884689C59B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8108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69EC-B422-417D-BD94-23E5512A29B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13BB6C-5BA4-CF41-95F4-8030EF02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6CEBE6-22DF-434F-AD3A-D9B11A5B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088480-54A7-8349-A7BD-F2C948E43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905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43BF-0477-425A-B560-0809B146175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84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C5A0-EC0F-4054-8FD4-731C51388BA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24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0896-CFCF-4FA0-8E58-25075BBE058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6472" y="6356350"/>
            <a:ext cx="113898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638" y="6356350"/>
            <a:ext cx="912808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216" y="6356350"/>
            <a:ext cx="537051" cy="365125"/>
          </a:xfrm>
          <a:prstGeom prst="rect">
            <a:avLst/>
          </a:prstGeo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01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68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2" y="4485275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033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623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517519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67122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483195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946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0809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502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3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45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8977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4079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3860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279391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91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559174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118243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523717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792982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9739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506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B42-2258-FC41-9DF0-204E5DE6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A7FD-532F-3B43-84AB-E5433F295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36BF-6D2B-6147-884C-16EE0448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0F5-2C07-9E48-AC4D-00EF292A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D779-7D1B-3B4A-ADCC-15D0C3F4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EB6-36B9-F64A-B396-4B18C9BC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5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9789" y="1699883"/>
            <a:ext cx="1086114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7B54549-6B83-684D-BD60-BC1DC16B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399567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365125"/>
            <a:ext cx="108116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3968" y="1699883"/>
            <a:ext cx="1116696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082DC-BDF9-BB42-8F5B-0602CE560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564C15-51D6-B441-AEB1-8014E9928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945051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129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544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991493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74780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067988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062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9548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1799"/>
      </p:ext>
    </p:extLst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496975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183-F1C5-2E45-A76C-8A28B11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876B-6E12-C940-9FEC-0F257E9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7D9D-0F98-AD46-9D9F-CFCC8949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79C2-B29F-3440-AF85-5585E6B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3E14-4535-F142-A94B-FEF10AD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D47C-BA4A-8949-8D60-604EA7A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68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699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80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08209-0AD0-D042-8317-0BA7BC5B0F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E19600-6195-5E4C-A1BC-8E0F339D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373C47-4EC4-4047-9C02-777BB28C5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611361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917738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1" y="3734193"/>
            <a:ext cx="8565357" cy="20400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19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6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7"/>
            <a:ext cx="9144000" cy="4402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1" y="4485274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4" cy="130592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62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369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9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29F36-DFC8-1514-0F50-B374E7FC0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0E90F3-4E31-C871-1170-9E5AC7E75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DA546-48A6-317B-29C7-3587A7AB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93733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49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5"/>
            <a:ext cx="11260666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958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1335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53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B42-2258-FC41-9DF0-204E5DE6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A7FD-532F-3B43-84AB-E5433F295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36BF-6D2B-6147-884C-16EE0448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0F5-2C07-9E48-AC4D-00EF292A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D779-7D1B-3B4A-ADCC-15D0C3F4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EB6-36B9-F64A-B396-4B18C9BC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62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0267" y="1699883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893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48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5936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735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183-F1C5-2E45-A76C-8A28B11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876B-6E12-C940-9FEC-0F257E9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7D9D-0F98-AD46-9D9F-CFCC8949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79C2-B29F-3440-AF85-5585E6B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3E14-4535-F142-A94B-FEF10AD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D47C-BA4A-8949-8D60-604EA7A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67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6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7"/>
            <a:ext cx="9144000" cy="4402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1" y="4485274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4" cy="130592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82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82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29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547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45E3-DD01-4D07-BED6-FD26AB68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65B5-7524-4F0A-826D-64605EC1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AA65-64D3-4061-B3AE-3B2165F1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1B6B4-1AA2-4202-B74B-0E3E0CA9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04BF-0588-485D-AA08-D624A9F9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972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6DAF-5945-436E-A4D3-37AA4908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E1687-CF2F-4FAC-A346-C5682718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3664-71E1-4D10-B687-400E2D57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C056-D6E6-4873-957A-2F9AC7E0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332EE-241F-41D3-8136-EF10A2AB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278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3F49-2540-4E77-86B1-B3F2F5F6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E3C0-EFB8-4FEA-92D0-95E1000D6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12C2-463A-4B6D-8D81-D66649F0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FDB82-1A47-4FE0-B7F7-B8BF807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5032B-E87D-4863-9B09-04F5891D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C6B08-F534-47C8-BA14-343B00AC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43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7E15-BA8D-48FC-B9B3-300072D3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53E7D-9C21-4D5F-88AF-3F59D0F3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EED42-A413-44A1-A7C8-D2128E750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7EAD5-BEDE-42E9-813D-64A9BE05A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664C8-EBEC-481D-9F2D-59E6C27C8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1FAF0-CA6A-4765-A614-371D3A66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B999C-F875-4D13-92F6-8CA7BF30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A4D16-8520-45CE-88FE-39E811CC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504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0FC9-0700-4B74-8D2B-8487F258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AE5A6-C210-494B-8737-A8D1E7E8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18799-3220-43F7-AFB7-534BA201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3E6CD-732C-406F-A257-8C4BF5C3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868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5099E-8D0F-40AB-8CCE-3C353210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FE84A-1425-410E-8B58-785AEC4F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0C98F-DB8F-4835-BA06-009AAD3A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68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1312-2EBA-495B-B575-2925965C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47A7-8B2D-4E78-8A9F-DC47D0B2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A459F-9B43-402C-AEC0-F921E02B2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6A9ED-A8C8-4C8B-8551-4486929F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A8DE5-B9A3-436E-B027-1C83B4EE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79CB-A0AE-4EA3-85D3-DC9FE513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468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A8C7-EBBB-4598-B71C-1A4ACAF0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22AA9-DB8B-4BE5-A146-6BE97BD4A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29BEB-17D6-48ED-8F72-232B34DCD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F984-B4AB-433D-8E3E-ECD9B219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843A-47E6-4283-B1DA-AE8729FF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294CA-0C2F-4DB6-915B-63F12BD2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26417-2F29-2901-DE65-50A4AE2D8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9789" y="1699883"/>
            <a:ext cx="1086114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8BF12-F55B-9576-BBD8-A56081769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357161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CE48-6B48-44A8-89DC-A3DEEDE1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786C5-D56A-4FA3-854D-B2981C69A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5CC3-C8E9-4FAA-AA3F-64A758B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80D2-EFFE-42A1-B48A-0831CDED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5301F-ED46-4F1D-9B48-5C01C3E9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331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FCC3C-A1D7-4B1A-A88E-AB37BE792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5943E-5CE0-4DFA-94A0-7FF1EB8B9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DF89-4AEC-46E4-9F3C-0E1E5A29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529C-D5F0-4322-9171-D97ED7EA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DAB8-6E46-4AD9-A7C1-EFA42242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8800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59E9-87E5-C740-B11A-784FFA45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9712A-3579-C540-BCFF-9FC6F2A9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2860" y="633476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2/17/21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394DE-460D-B949-984C-C0CEC317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9E66D-3A82-F543-9E8E-C52B639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4020499-35C9-3040-A38F-668E8508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10459720" cy="42225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7344478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7FD98897-2545-D01F-7FD0-F4FB70FCC20A}"/>
              </a:ext>
            </a:extLst>
          </p:cNvPr>
          <p:cNvSpPr/>
          <p:nvPr userDrawn="1"/>
        </p:nvSpPr>
        <p:spPr>
          <a:xfrm>
            <a:off x="0" y="922338"/>
            <a:ext cx="12192000" cy="2506662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>
                <a:sym typeface="Wingdings" pitchFamily="2" charset="2"/>
              </a:rPr>
              <a:t>Click to edit Master text styles</a:t>
            </a:r>
          </a:p>
        </p:txBody>
      </p:sp>
      <p:sp>
        <p:nvSpPr>
          <p:cNvPr id="5" name="Date Placeholder 20">
            <a:extLst>
              <a:ext uri="{FF2B5EF4-FFF2-40B4-BE49-F238E27FC236}">
                <a16:creationId xmlns:a16="http://schemas.microsoft.com/office/drawing/2014/main" id="{CDD9ECDF-C2FD-882D-C41D-13D830AD7A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B2D1-5E5F-4B0F-A3BD-6CBF247FD549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33A1BB1-E914-7220-E5E2-99AE66C858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AF2A4C2-E237-5338-5B9B-4F7A421EA3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F5E216-0040-477F-8077-47CB465B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028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B1E0C2C4-83CA-BDBC-3A0B-A7C5371144A2}"/>
              </a:ext>
            </a:extLst>
          </p:cNvPr>
          <p:cNvCxnSpPr>
            <a:cxnSpLocks/>
          </p:cNvCxnSpPr>
          <p:nvPr userDrawn="1"/>
        </p:nvCxnSpPr>
        <p:spPr>
          <a:xfrm>
            <a:off x="1119188" y="2965450"/>
            <a:ext cx="995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C81EB5F7-E514-C676-4534-371D8CA2ACC5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05F3387A-4927-F2D0-D923-DD8254A62F94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24001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6791018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6114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nnsylvania Assistive Technology Foundation logo">
            <a:extLst>
              <a:ext uri="{FF2B5EF4-FFF2-40B4-BE49-F238E27FC236}">
                <a16:creationId xmlns:a16="http://schemas.microsoft.com/office/drawing/2014/main" id="{634F0174-F4B3-159C-162B-F1DAE17C3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60975"/>
            <a:ext cx="1143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19F57D4D-244B-ABC3-1805-777124D28E1F}"/>
              </a:ext>
            </a:extLst>
          </p:cNvPr>
          <p:cNvCxnSpPr>
            <a:cxnSpLocks/>
          </p:cNvCxnSpPr>
          <p:nvPr userDrawn="1"/>
        </p:nvCxnSpPr>
        <p:spPr>
          <a:xfrm>
            <a:off x="1506538" y="5260975"/>
            <a:ext cx="995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5" y="3074975"/>
            <a:ext cx="10349795" cy="1994983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507066" y="5418667"/>
            <a:ext cx="9008535" cy="1120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048933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2201333" y="-1"/>
            <a:ext cx="2421467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4775200" y="-1"/>
            <a:ext cx="2641600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7569201" y="-1"/>
            <a:ext cx="1816100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9537701" y="-1"/>
            <a:ext cx="2654300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5A7875C-2887-A81C-9867-F4256FB0071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747375" y="6356350"/>
            <a:ext cx="1139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7D5C-7B52-4B44-B4B7-7C42D8570C1C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469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nnsylvania Assistive Technology Foundation logo">
            <a:extLst>
              <a:ext uri="{FF2B5EF4-FFF2-40B4-BE49-F238E27FC236}">
                <a16:creationId xmlns:a16="http://schemas.microsoft.com/office/drawing/2014/main" id="{3CFBD6B3-49DB-5C19-0C91-0A79E60B1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60975"/>
            <a:ext cx="1143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D1FB1D48-77CB-7C3B-CE23-126CBB4D7D6B}"/>
              </a:ext>
            </a:extLst>
          </p:cNvPr>
          <p:cNvCxnSpPr>
            <a:cxnSpLocks/>
          </p:cNvCxnSpPr>
          <p:nvPr userDrawn="1"/>
        </p:nvCxnSpPr>
        <p:spPr>
          <a:xfrm>
            <a:off x="1506538" y="5654675"/>
            <a:ext cx="995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1AF9D28-82DC-67CF-375F-51B97566527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747375" y="6356350"/>
            <a:ext cx="1139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91A2-1A72-4662-A4F9-3BC5FA67431F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241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5CA48A24-66D9-E317-A3F5-E8EA4EE0D926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1C2B30DA-FD6B-B33D-5A2F-4070A70024A1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C32FF4D0-2573-1A1D-1A70-A4E35E81DC9C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BA459C-25A9-80F6-58BE-2F46E58D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EADB-5A0D-4172-97B4-3A17BF131EF2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21904F-3FE0-0B66-8625-D4D2B8A5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77FC8C-B1B8-6055-B331-871CF296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375EE-DCA4-491C-B5AC-F2F35C99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59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49BC1D01-AB6D-7AAA-F9CC-803B62BB8C0B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2999DBD2-AF3E-EEC6-D1E9-4723A336E57A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45562402-26EA-5C64-2EC6-ADBD2A98ADE5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1543C4-BD14-7446-ED6E-DB3AF1FD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4CDE-C5D4-4246-AF16-9586224CDADB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58FB1E-0A13-4404-444D-EE04D55B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D07FBB-8B97-FD29-0877-84B335AA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EAEBE-2730-406D-8BFC-3FEE29A4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9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32AE4093-BE7E-A821-48A5-14D5739C7FEA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7B69ABF-6058-F72A-C379-F883DF4762C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BED89684-F260-0E35-2B2F-D3AB08BED288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518CA6-3B02-98AB-A5F3-FC265D43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221-E863-48F0-BCF6-E5836BA8C1C8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24D5B2-9CBA-C898-115A-7F1A84C5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D9DAED-0A96-8A7C-993B-7E966EA8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AAD05-6EAA-4EA6-AC0C-CA8A5C67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40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A7A774B5-612B-A438-6BFD-5EBA9D005A1A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7CBCD695-BE1E-04B0-EADF-9A12D1FCF8C2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6C6985C1-0A49-B1BE-8DD2-F4F1A4DD2C23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CD3766-BC9E-C66B-1304-7599A51E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2AD8-C913-495C-A89C-8F6F344213A2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94841A-7A4F-3875-7FEE-C382ECF3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CD9E50-01E9-44E2-5F8D-30C816FF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B51DA0-A63C-4CF2-8292-48E7FD517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7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7230B7E0-9EC4-B223-6338-DC765B0278B7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64A2CF03-57E5-FDEC-18B9-D8E04AAAFC7D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A5700617-36B0-977D-2945-78C5FA2D1E56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7DBFEF-996B-5E6D-0D83-7A15485B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0E28-230C-4E6A-A212-8B484AC2CA11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AA910F-BB39-987C-B99A-2026A86A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87D407-6C16-1816-72EB-1F1B2B14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41442-8EA5-4EA4-8AEC-3D4D1BA79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9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C17C1E7E-4AC7-8F18-49B6-E77A07DE4FC0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0638412-AC09-C59F-34BE-5092CE4B8619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AB5546B5-8FC7-EEDF-35D2-2B40C58F8219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6B2E58-D59D-0AD2-7EE0-2931F46D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B5A1-D905-4885-B79A-A1F32749F761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09114D-7791-52DE-2D1E-72B199B0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16F51F-1D81-18BE-6C2F-5123C3FA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0E09FC-656C-41A2-B73C-913A1EC72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30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867B22C5-BE7D-1A45-4F73-4A14F37DE6AA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2B6AD3-7D25-470E-8CC9-9DF9930A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9571-D9AE-4F2B-A29B-EFCF39F90DCA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733DAC-3F6B-DE0F-2609-122B1D27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31148C-7568-A7CC-87F3-E9E765C8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61A3FF-1FD4-4C26-8FE4-ACE9D0CD6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91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0A8E-0A2A-213A-0CF8-E8214E0B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7C98-2E93-4235-9724-A31BCF1F175E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8FC62-D68B-A14F-67BD-ECC58C31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9724-FDA1-1A59-9716-F83974CF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0FF83-28E6-4A02-9A90-CEE96FE3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15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F1A95903-2A2A-9565-601D-442894F14EB0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6745117E-3F35-7B0D-AFFB-2EB9B3505721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B18650CD-C634-FD71-407D-F05B565B2B09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8319BC-88AE-968E-A194-65C21FFD56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3057-50E8-443F-83AC-74AB035BA0F3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F1490B-A03D-7F43-2172-86B8E13B2D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92913-8596-3A9D-EE2C-C1D6AE06D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BE3CE3-1EF2-4B66-996E-4CAD2D9AC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10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BFADD7A9-FE2D-FDB6-0A96-C3619EAFB1A9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F9113A2C-6CFF-204A-0CF9-70F806BC478E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F0BCF45D-A4EE-F2DE-FB89-B2201E7F42B2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C1B549-6D66-2EF9-52DB-AA357C579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DA72-8564-42BC-AFAF-34985838B614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1BE7ED-408C-735D-4FF7-F0729CD4C3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35BD2-B6FA-6729-2D7A-EF4E18151E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CD169-C8FE-473D-8102-BAA4DC707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515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0FE6FB11-07BC-8462-99CF-1160705BFF5E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1D610D7-CC37-1885-AD30-774D88688117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33E6906C-8EE3-C0BB-830D-382F8707A36F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3531D5-A414-1B00-8B27-0859C8E542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FCD1-4CB7-4FD5-8007-41CBA0D1C168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DD6799-7333-9F6E-4AAD-A9B04D4F3C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84BF7-0AB6-84C6-6DB1-532FA5FA96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D6B552-53B6-4D19-9986-76DB33192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46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3443F509-334F-FDC5-E79A-0883A401E2AB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81AB266A-DF57-CA92-AB7C-7F87E4217C3B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9C07FD44-9A99-C891-D359-4C4B646A0D15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AE0EEC-E905-E7B9-3D83-C8BCC04BFC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D6E1-49D0-4A7D-8475-48C59B90EA6E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0621B3-391B-3651-DED0-D17B2090C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5A6701-BA32-9D85-AB57-FFD26898EF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85BED-4E63-4150-AA9E-FE9679DC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11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C41878AB-01E7-77BB-73C8-20F001B260F3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D52BF696-8BC6-7CB1-24EE-4096D7273CB4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E7BDD14A-D1A2-2A1C-EB0D-B63834077F85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39E90C-23CA-02AF-E6AA-C4290C2867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F5D1-8561-480A-B8C4-9AC2E77EB8D8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BE8805-F6F2-7005-89C8-F4A9D62ECC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A0BF79-4723-B787-8F00-EE5E018545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BBA989-D5D0-413A-AF8D-C394BFF4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1775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F9E044F0-F6FF-C312-282F-E29BD807CF2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87047-58F1-C9F5-5AEA-DBC06B2495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63DF-6AB7-4E52-BAB8-9A123CB22683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216215-E9B5-B2A8-A09E-6EA6E3E596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6E5B4E-F620-1953-0D95-A623A1BD3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058859-2EF3-45B6-AA7C-65CEBD73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42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89013ECD-7510-80B8-F3FE-6CA52DB04C86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67C01E6C-AF3C-A0EB-0A4A-7C480382EA0A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393B67C8-B3F0-DE59-B406-1DACE618B18D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7043BF-B145-086C-E126-82F5A94EE6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D22B-E7E4-4C6B-B547-C6AC0CCEFBBF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0671DA-7823-EFF2-1834-BB1854C62E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0400BD-1760-20E3-0FE3-060884DCAD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31A84-E334-487C-8C36-B2900A857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9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AF6837FF-7E57-28DF-2460-11A91BC603CD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584A6838-267B-5187-A2C9-7C4CD8480333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99008058-D05B-D28A-B3E4-CB8C530475A6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BC8833-FB32-EFCC-D5DA-AC2B303B0D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4B0E-97A3-4949-9520-3BEBEA08039F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D75E8A-A3A4-E3F3-28BA-CAF58F5B6A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CD6EDE-7BD2-ACD4-823C-7C3FB91897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DDE061-6960-49C5-90B8-41B18EB0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340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9B74D91F-81DB-8B28-421D-B0E8A518824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54CA01A4-95A3-2671-4CAC-30AF79D3AAD1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4A4DF942-24A3-5F4D-D2FC-8065C3AD8976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5B7DC7-D164-C771-4E85-2A67FC8BBD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0B233-C80F-9656-27B0-F8AF22CC8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47A2-9939-4187-8763-191D8D71ACEF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E11380-1F34-9AB6-D7F1-C6DF90B4EB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75B368-C44B-4BBC-A4CB-00CAB9F6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33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164E29C6-DE99-CA5F-764A-6F9E83993402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E9EEF89B-15D2-2906-BBAF-E6E8566CCA6B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BC5D77B5-2268-DACC-10F4-A12DC0B3D850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9BA9F2-D7B9-F62D-A88F-CCFE3D077A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0A52-0818-4018-92BC-8728EA59E570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286D54-9529-80F6-ADCE-713ED61D3A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8CA09E-5BFE-4203-72C7-A0D52627DD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99770-54DA-48B6-A681-D58CC525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9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D7F3CD13-4037-EB58-37BB-CBFF6E528624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29E3666D-469E-3FEA-181A-48CBC50247F2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78B50D47-0576-DC53-6F24-613AE3CAD788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5B17D0-7749-E262-E4D8-90B8EC34CE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66F8-01D7-4109-B86E-BD9C6A5669DD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2DDA1A-1512-C62A-19B0-033ACA22C4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DBABDD-A2C4-0393-4DD7-71BFD2AAD2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891EE-F39B-49DF-BAD6-0BBB5441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63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1FD5B904-CBCD-BE06-653D-EBDDFFFCA2A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A992A1-D1FD-F3A5-817E-1B0B301149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E080-5E16-4848-B39D-2F4495FBF183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CC6447-FADA-845D-303A-0C724C089D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1C617A-1F6E-3756-9284-721C7809B4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1980EE-F208-48C0-BECF-06B752304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70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FA9B4-2D91-F541-730B-9BFE3F7A3E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D8EA-BEC1-49D0-8940-279455A4BB45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1BF8-BE57-557E-8481-2C6DC0BA5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E969-F8A3-8501-0399-CF7B235CDB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2193C-C67A-4983-ADAE-8F9B31CC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4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89F2C8E0-3BB6-D0CD-77FA-F51474F2005F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D47BA180-5AD6-C462-4B77-81E9384739BE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AD08-17B0-A547-BF4A-9FA0A794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40D1-0886-4847-BB1B-6041E3BFF9E4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74EC-4B35-1EE9-B4B1-A51240DB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41BA-9C23-36A6-306D-FFFCD211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1171B-DFBA-4096-80AF-D6639F0E3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47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E4B7C1DA-DD2B-6111-3956-74C21F42A197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49B56375-BFD3-721B-E9D4-F1F46D0B5D6D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6398-8B51-8AF0-83CB-CBB4B4AD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5AA2-4DCE-4DC2-A1B8-5694E5B4E741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DFEB5-720F-5302-B346-5F9CD5F8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4390-9BDB-70D2-CC2C-375CD6E3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FD2961-F8D8-4129-ADED-8F63CFDA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7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0954C-B5D7-F03E-7025-EB1E6B27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2455009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19138B18-7A6E-604E-132A-BFA7A863C49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9251B60F-62C7-00E4-B7DF-62E887430F1A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AE63-B63F-557A-92D6-42FC762C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8B61-E66F-4EAB-8EF5-CAF53BA44795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ED9AD-E696-404C-CA02-8F7A540B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7B93-5276-3672-7FFD-BD87A7AB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FC0CED-1ACD-46E8-B7DA-5EBEB52C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600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427A12A9-3083-782B-6C10-484619365A0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182BA33E-4567-9509-5053-8B82BA1AA0C4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4BE27-93C9-ECA7-C3B8-5C9ECA82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7CE4-4A0B-47E3-BB8D-48F94AC1E1F9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9D19C-28EF-10BE-F56F-F739AC12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DD84-5C4E-8A71-572A-08305909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349BD-1EE4-4055-8373-48A85438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317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79D540EE-78DB-1CAB-D54F-BF0DFC595DE4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41A38FFB-6727-1A18-C957-E8D6DED6DB4B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48BC-88A1-DB28-5069-4BCA914A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D8A9-F675-4BC1-B5D8-564BB013D40C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BCF5-0E48-D577-51DE-39E8D625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F40D-8195-500E-3741-DFEB930D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8C591-DB79-4B0E-800C-236170C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710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C7AF3-25B6-35BD-B721-A1157A63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55B3-5A1A-462E-8F9D-CE2B3CA41DDF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C8A22B-B48A-8564-A34F-522CF5EE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674F0B-AB9D-86B4-3DCD-63915CA2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D7A50-1A33-4AD0-8F98-437C2236D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96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1DF53564-50BA-8444-D296-4A9D9B187012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2F5A4B0E-C872-B8CD-AC01-57B60708C327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6085" y="1746251"/>
            <a:ext cx="3932767" cy="825500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b="1"/>
            </a:lvl2pPr>
            <a:lvl3pPr marL="914377" indent="0">
              <a:buNone/>
              <a:defRPr b="1"/>
            </a:lvl3pPr>
            <a:lvl4pPr marL="1371566" indent="0">
              <a:buNone/>
              <a:defRPr b="1"/>
            </a:lvl4pPr>
            <a:lvl5pPr marL="1828754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EEFE7-356B-605F-C24E-98848525CC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1BC2-7089-4E6D-9FC8-3233F5EBD675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90DE4-5070-464D-0EAF-C45CE07637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3C6B2-C0DF-06BB-C40B-56268065C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61515-92DA-4805-AFA8-8C90C302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83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353AA023-91BB-C734-6CB2-EB464FDE5B72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46C71DD1-9DB0-D742-1C7D-2FC7AEE4B2B4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D39DA44-1F0B-D743-7D8B-B73661328D6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9FB9-B43C-4CB0-BD0E-1116D8F67BDE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5BB173F-13CD-4587-FE76-E20FED885F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F765360-79E7-9437-16BC-954C57501D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B2AF6A-7AE4-49B0-8A0D-A5284071A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06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D0084422-8282-8498-C579-077AEC88AC13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5867B36E-4D8A-63E5-D4E1-83CF6077376D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C86D2EB-1243-2514-0810-7A3D9FE4DA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1A65-6C12-4991-8E21-E39E433A5AE4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B217111-5838-A8E3-DDED-4E39F7F03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5FF3276-2C96-5B47-61D8-D3E3E02123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9F40D-B4AD-41C3-B985-BBC34CDFB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7009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9C5F9437-2F17-9BEE-9AC5-9075E59E3C89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F860627D-BC74-3C00-31D3-1333D60F5839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4949584-3599-53EB-CA2A-021C1082CC0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79B3-76DD-4178-8604-4E29A881B593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CE8A365-5654-2271-7229-195E61C1A4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E9C3FB6-7FFD-3D6C-F9A2-84B766B3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CD1A6-2283-4333-BC74-45C4188D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54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2B8350FB-FB3A-0CAB-CF6B-DA66E552D916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70C53181-529B-FB34-B45C-FEDA6389F8E4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6DCA22A-D6E4-CCBE-67A6-1DC445AC6C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2A27-6943-41F9-932D-2B440F5F6108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A5261F7-7B96-45D7-75F9-CE273619C43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BAE7D5F-FC8F-A887-51CE-5B93C69325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F0AAD-9197-4D11-A97F-4D15A35AC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68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&quot;&quot;">
            <a:extLst>
              <a:ext uri="{FF2B5EF4-FFF2-40B4-BE49-F238E27FC236}">
                <a16:creationId xmlns:a16="http://schemas.microsoft.com/office/drawing/2014/main" id="{239FADC8-0DBA-88DE-6549-C9A171162502}"/>
              </a:ext>
            </a:extLst>
          </p:cNvPr>
          <p:cNvCxnSpPr>
            <a:cxnSpLocks/>
          </p:cNvCxnSpPr>
          <p:nvPr userDrawn="1"/>
        </p:nvCxnSpPr>
        <p:spPr>
          <a:xfrm>
            <a:off x="458788" y="1514475"/>
            <a:ext cx="11274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CDB491E5-7FDE-5C7B-2FA7-45C65B4350C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801D-695F-45A7-B109-AB655B7559F0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D65B3A2-235F-7488-60BD-52A5E896A76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C796618-527B-35A1-0EF3-368F4FE92A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E4A3A-8091-48F2-8112-D58B6694A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6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471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94F2C7D-2DB0-8EED-E283-1CCFA515A7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1EC5-2265-4799-9EF5-7F230326093E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F09EAAC-125B-FF38-5F8F-A8E7DA0BED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255A8D0-BF5B-0E04-D533-69CC2F5846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48772-E946-48D3-8951-C0598A677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362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70DA5C62-DC7A-0B4E-9E8E-C86FE6F2D94D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F72AAF9-BBB5-135C-BAA1-99A5BE1F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AD87-08FC-427A-8BD4-3EF4150BA988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8452B3-2751-EDD5-8EC2-7407E5B2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F44A3E-3675-66FD-58FE-8EDFC2BC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4B759-C8B1-42EC-9D08-EA2D672FB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4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818D3630-DA79-A8EA-EC36-75269764B34D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2E4A481-A219-069B-23E9-8F2EEDA4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0B71-15BB-4D7C-860C-05ECDE6A11B1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BEEDDD1-D1C4-DDD2-8AFF-C4ADD727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4522B87-0129-5F7A-7809-B5580988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53C89-BA4E-4F9E-BF8D-DBC3CBA8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50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BF72F8A2-8BAB-724B-8521-13F6D4F4A86C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22C812A-BAF5-6C96-B13C-3043682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B55D-3A2B-4944-9FA0-DA488F26895F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8C3E776-984A-7606-99F2-F8E407C6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8C7A462-53D9-C331-D351-45F3050F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CC39F-C30A-4E4F-836B-16308BE78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53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DC916AC8-4CD6-BC89-1F8C-7CC3ACF10752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1F9D5F0-EF44-86F8-A249-A9FD9121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B90D-0116-470C-B5AC-17B64C5228FB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DE38C47-2D83-6110-5B32-B48F6B2C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91D7685-A806-A80A-2A09-D5600438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877BC-A994-4EBB-9AF5-F7720B96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448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FAABD546-1343-E05D-D378-C1441E2032DB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FB8AC6F-9AA5-4019-B7A6-20944B7D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4A56-D8C2-4029-8175-37F683009CCD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7FE08AE-3F73-F70C-4AA6-38158AF6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78E1A59-4DF2-53F5-ED1B-F391662A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6639B2-6F4B-4800-A715-EF3EAC46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39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7B1BB2F-1E03-BB33-DD2B-A32AC8E5A5C3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2AEDD73-3F33-C913-62C5-BD3410EA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13E8-9AF9-4002-A591-594A96B68D10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D2A8AB2-7DA0-3FD1-FC81-54FD0D74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FC55233-E0CF-DDB8-AE00-DC2CA678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B09ED-5603-4E11-8384-674CA820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108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BBCBCBE-E878-FEA0-C28B-19B50E462BC1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C32F3F2-D481-AAA1-46F3-9EFADEF6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8707-194A-456C-BB62-23E2E820AA55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933C5B-DD43-1905-7A2A-A46D0018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41FA52-49E8-E079-9A4B-4D924FC1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CC3E3-CF63-4DC6-802A-01964B06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52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9D3EE95-B334-13D5-8EC0-7A1CCADCE9FF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164F3F-0A07-B2D6-5128-EE303EFB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A967-B9CE-4ACD-AE2A-BA2C48F6E781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30D8BC-997F-9C06-8256-1745C9CA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9867170-D9CD-975D-178A-61B66257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E9D2B-AA96-46F0-9E04-514462DB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328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7BB553AB-0B3D-8537-C22C-FEF1C1FB5E7D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3A0A97-F4F4-A4C9-5FFE-8FABAC0F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1AD76-5BD4-4B0A-86B2-B06D9A9717DE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77A9C1-811E-1BD9-9F0B-B03FDC5F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4075DBA-CF23-62C6-3229-BC3082AB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A64E5-6987-427D-8369-BACD47163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89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3AACF84E-510C-AC11-5DA6-B21090710BF6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86AF1CD-0ABA-2662-FFFE-F4842D51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E3A6-5E48-418E-9D4B-94FB04A46B91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36BF5D3-F055-76B7-E0D8-BD358612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EA7ED9-DCC5-A8D8-CEFF-63B710DF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8E649-68E6-42A2-AF3E-3AD58F9FD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483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41707A7-B76C-2C93-E530-3B7C9D06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77FC-A33D-48C5-997D-030A71224B42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75B126E-A3F0-D395-444E-21CA6AA0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F87AF0D-A309-C21B-DD38-F13CBCAC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4B15CC-A458-439B-BE32-FB79AE9DB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60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75312-4006-68EA-D513-10FEC84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F13C-07C8-4596-818B-4B06A00CEB33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A962-191C-9406-E3EF-2EC34C70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C26F-E775-1085-9F2A-0E1A259D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7C4242-2C84-4F10-8289-24860AAB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50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0294-C568-9472-974B-0659FCBD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FCC5-34D5-4C01-829D-4753833E77CB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7A00C-DBDC-CC05-AD66-AC51FD1E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97D3-A638-EF8C-AAF7-03C12C4A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FCAEC7-C8A7-43F2-84AF-378A8138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914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6DF4-248F-38D5-2D94-43E726D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3244-BA6C-4723-8044-4EE4A9F3398C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951E-A386-C99A-2876-32AE5BB3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2624A-8C55-DC4A-51A9-BEBE4925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C502D2-3BC0-418B-BA06-ED51AF358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18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0653-CE56-6FE8-9A66-E3AC0954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59999-AD25-90D5-997D-8FD63BB9E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A110-1517-D110-A9B3-3C9A927F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18B5-3E6F-BBE6-2F31-5FB39A39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9231-CB80-FED6-98E9-45A44739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60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24F0-DC94-8D97-BD92-499394C6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A165-4795-4A0A-52BA-4A7124B7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BF37A-D604-4AFD-19B4-2300A9BC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1363-972D-B034-E43F-783AECFF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9100-2565-7DAF-90E8-0C573B31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614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0BE0-5E4B-4142-9068-71ADED98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EA734-8D88-0E97-59B3-26B70120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A478A-3180-7950-6FC9-F85D4062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AFC2-F1AF-387C-B2F6-AD5A5EDF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2D39-0BB7-22C0-6506-D85C6805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436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41F0-3E6B-D692-8828-EC9DDB9C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F49E-6EBC-E4F4-95A1-724B2FBD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72162-C407-40A8-20E3-777EAF137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A6EE1-1385-D79C-A1EB-056B2E90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BB8C8-1CF1-D31C-76EE-C985390A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3742D-F3DA-EEEF-BBCC-3C666AB0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733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B930-F343-4A33-7381-E6E41921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4E201-F485-2227-4458-52183090E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49CB-056E-F726-FA65-548EBDA32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9152D-553C-CA83-C831-D57E43920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B0114-6D0B-4BB2-F9B6-06B62F6CF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FD230-4998-2C4C-C8F4-00A880CD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D45-7705-EB30-8649-24B6643A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70CF3-1802-32F5-19D2-D5CCECEA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5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4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96EF-3D56-9910-1A9D-732B2F17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7FFF0-A4FC-E506-00EE-D8FBC2EA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07EF7-D120-4950-26FE-E0EA988D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AB829-CCFD-8A81-6B19-8AC2F5D2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95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6FF44-3BDD-02D7-644B-FB93533E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62427-63DD-654F-E15F-4393EA78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6F80-9AA6-E0CF-F998-5A233887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832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4857-0AF2-A621-C160-D78951B6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082F-F42E-7AA9-E1CF-E5575D07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1D919-7936-9E99-5736-775F6C6B9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10C5-F59B-55DD-23F8-5B8E1263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8B84B-46E6-FFFB-A034-CFCD4013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A87DB-4066-194B-0361-29551794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717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6E26-553E-E6D2-F30F-2F5C4DAB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A1C4A-2945-3212-3A7A-66F4AE47F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A92DF-EDDA-6180-2D88-1EA75428A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01143-4DB8-2254-92EA-EEC73568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8EBBD-C5E1-433A-AB4C-A39E086D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60EA8-B023-1883-8C08-85117113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7383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0468-7B44-DC97-2E79-D7DC136F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0CCD1-57E6-D229-22F8-38F7730D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48FF-DA16-847E-1A5E-E862BBF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224C-D6B4-072C-71BE-55F739E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A9BF-9A06-AC7D-D771-FA3E59C8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74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F9D53-C69C-4C1D-1F1B-C82914EBD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9E617-52B7-9180-F2D1-3F8C78CE8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1F1E-E02C-6485-BE44-CED52129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B78B-8E46-1C6A-80B7-08CC7A76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4CB6-5C46-BDC9-1671-DBAB8CD1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16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BBA5-A3DB-4AD8-B94D-534C829A3294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39E41-64EE-CA49-B65C-1281A638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5961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4D43EF-F85A-405A-83A3-BC4F42CC0F48}" type="datetime1">
              <a:rPr lang="en-US" smtClean="0"/>
              <a:t>3/24/2025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59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969849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6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7"/>
            <a:ext cx="9144000" cy="4402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395" y="0"/>
            <a:ext cx="23404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13372" y="0"/>
            <a:ext cx="23404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1" y="4485274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400"/>
              <a:t>Name</a:t>
            </a:r>
            <a:endParaRPr lang="en-US"/>
          </a:p>
          <a:p>
            <a:pPr lvl="0"/>
            <a:r>
              <a:rPr lang="en-US" b="0"/>
              <a:t>Title</a:t>
            </a:r>
          </a:p>
          <a:p>
            <a:pPr lvl="0"/>
            <a:r>
              <a:rPr lang="en-US" b="0"/>
              <a:t>Organization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4" cy="130592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 sz="2000" b="0"/>
              <a:t>Title</a:t>
            </a:r>
          </a:p>
          <a:p>
            <a:pPr lvl="0"/>
            <a:r>
              <a:rPr lang="en-US" sz="2000" b="0"/>
              <a:t>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2" y="4485275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1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73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97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587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6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607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1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50727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1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08507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1401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1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0630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071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82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54787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9854E786-9A18-4A0A-AE5F-3B5B2304049C}" type="datetime1">
              <a:rPr lang="en-US" smtClean="0"/>
              <a:t>3/24/2025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654921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BFF178-0D6B-994D-94A6-2DEAE9A7C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CC8A-18FC-F74B-B1BB-0FB725C51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DDB23-2CAC-6C4B-8B77-83C22C636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6F9ADB-DC81-E64B-9DBF-3FB0BF512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DD1D9-2D32-FE47-8C33-A0BFEC7920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223DB5-6F2F-4041-B42A-6BF42B99BD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3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3BAFBD-5759-467A-A07F-5420C1006AF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9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4001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7EFA15F-413F-6740-B938-2AE008A54A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91018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3784201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3074975"/>
            <a:ext cx="10349795" cy="1994983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0883C90D-7F09-48AC-BB0B-F76F6D76F73D}" type="datetime1">
              <a:rPr lang="en-US" smtClean="0"/>
              <a:t>3/24/2025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418667"/>
            <a:ext cx="9008535" cy="1120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261516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AE050BC-903A-0C4C-9B37-EE1857A9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048933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A3F64CF-4265-4C40-BD13-3E8823A1E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1333" y="-1"/>
            <a:ext cx="2421467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BFD29-BB54-3C40-A0D6-C04DB4A2C9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75200" y="-1"/>
            <a:ext cx="26416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F364898-1E10-DF4D-852F-E77FDA847C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9201" y="-1"/>
            <a:ext cx="18161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83A3202-85E9-124F-89FE-8B7E76DB89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7701" y="-1"/>
            <a:ext cx="2654300" cy="2917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3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0883C90D-7F09-48AC-BB0B-F76F6D76F73D}" type="datetime1">
              <a:rPr lang="en-US" smtClean="0"/>
              <a:t>3/24/2025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654921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BFF178-0D6B-994D-94A6-2DEAE9A7C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CC8A-18FC-F74B-B1BB-0FB725C51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DDB23-2CAC-6C4B-8B77-83C22C636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6F9ADB-DC81-E64B-9DBF-3FB0BF512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DD1D9-2D32-FE47-8C33-A0BFEC7920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223DB5-6F2F-4041-B42A-6BF42B99BD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13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1990-0893-43A1-A580-5054BD9198C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1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2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7240-6F69-4684-96BB-3FC38F06207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84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E5E6-93C4-4007-9D55-909D769A1F3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00817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D8C-C12F-40B9-91C8-DE66470ECC0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9813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2E7-A503-48AE-8E35-C643FF98DC6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42534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BB2-3603-484C-B4E9-1F6943D599C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65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F6FE-9594-4EE3-990E-E7F8097EE45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00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F1FC-5024-499E-A173-AFC39A7DD01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5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26E-3CBF-410C-8FD7-95370966021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579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28F-A560-417F-A6A2-537D3CA0264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372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EF11-DC48-427B-AEEC-3789A77BD6D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4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64D6-7742-4C28-95D8-9D8F1DC70DE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148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350E-1EC5-4F80-A05D-B87D4E4A857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825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9E96-F7AC-482B-ABD5-316AC0B2657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31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8239-3D61-4AD6-99BD-5EA2E1E4103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095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032-6610-4972-968F-64EE93F1291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604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771-D233-40BE-BB84-AC70C481348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59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2E4-8A7D-4C87-8F43-FAAE70DD04A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817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5A0-08A5-4AF2-A2CE-19903B6C9E7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053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CEF9-82C6-4C71-B02E-6E164565D97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004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F9D-ED07-496B-A7AF-DC4C47C819CA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31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5"/>
            <a:ext cx="11260666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67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98C3-C3DA-4900-A379-6B00360CCB87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D91AA-8380-4D46-B190-796E870C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116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CFFE-C4A1-4E02-8CBC-B16BB860BBC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39E41-64EE-CA49-B65C-1281A638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035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ADB9-F6AC-4C16-90F1-9E13D32EF45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CD1A33-17E6-7442-8C59-F236F569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817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6652-A99A-46CC-AE02-D6AE57290E5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E9E13-77D9-5B4F-9600-859CF301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071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B777-87F3-40B9-ABF9-8815CA7B6E6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CD067A-B63B-274C-B2C3-6CFF8BCB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051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1120-7D12-41D0-9DD6-1BA89BDAB7B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3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C7A3-A5B1-4E30-A3F9-A1B639FF93B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0E656-6866-3E48-9EFE-764DE95E9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5C49C9-F294-3D4C-A0D1-C6B53D4E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3DA429-B9E7-7849-BB69-A7C84792AE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F6500FA-7FC3-9C41-BCAF-385319ED02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3EA02F7-E465-A244-9A05-B610287CF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D045-7045-9D41-88E3-C6BAC9DDD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085" y="1746251"/>
            <a:ext cx="3932767" cy="825500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b="1"/>
            </a:lvl2pPr>
            <a:lvl3pPr marL="914377" indent="0">
              <a:buNone/>
              <a:defRPr b="1"/>
            </a:lvl3pPr>
            <a:lvl4pPr marL="1371566" indent="0">
              <a:buNone/>
              <a:defRPr b="1"/>
            </a:lvl4pPr>
            <a:lvl5pPr marL="1828754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379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01AD-04F0-442F-994D-B6E9C529532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8329520-CF84-9646-A74D-94E85F66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8F1650-5E4B-AD40-A69E-ECC6EB78C2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005F285C-A8B7-AE46-99C2-0C54F47446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E73592-3F27-2445-BD12-7048A37A4B9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2D1F13-D6F3-9240-ACB8-AF55D899A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08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497-C56E-45F4-805C-FFB2FADC7BA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64A25D-CBA5-1D40-8B3F-3056AAD3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920579B9-598F-3143-886F-4A4268CA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1E0F534-274D-5A45-9C48-650D3FEB06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7072B35C-E590-B947-BFDB-9A941BB039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C9D465D-4728-D345-B9C3-697CBB05699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FDAF4A-7313-5342-8B9C-1839FF5A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167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8E4-A7A7-40DB-AC1F-990D19ADB98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C20EDB-ECA7-4F4C-A23A-15DC75917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DA696FD-6D57-F948-A875-6BC2E429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3A5667-4D29-7F43-AD48-FC3A7CBA68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C9D4C45-10F6-B244-8DF7-D7BCA75161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6165BFA-433B-5D4D-AA83-16F4FC4D47F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D5F541B-527B-3B47-9D2E-003D582E5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42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1335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6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074-C4FA-4A80-BEDA-CBEBBFB7FD90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BB1037-726A-BA48-B015-C6B1186F4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D9AC9FB-1B35-FD4E-908E-A81D0C1F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08C965-BE35-874F-B28D-B7728A3313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3F530C56-6550-1648-A633-FEE864A19D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FB1D640-1F0F-3B4A-BDDF-89048B195EA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C84E5E8-2BAF-6A43-BAA1-39E8195E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9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1B09-30B1-4AFE-B314-F0E4DDB9883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8258" y="1514141"/>
            <a:ext cx="1127548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27FFC7A-054D-C145-A1D5-DE04F658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BF5350-545B-6D4F-A67A-B6C50D0F87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D7414498-B220-944E-9D8A-15E6F2C5E5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A36E4E4-2842-7B47-A656-51B7C13073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01239E-DCD1-3D49-92C3-358535993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9664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B46-4424-4012-B62C-63BC5574AC3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F69A18-5A2D-E34D-9C72-EF99C01FE8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30263CC-F152-BD45-B6AE-3A399268C1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A9CAD4-8445-FF45-9B0A-10EAF98D77B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7F468F1-EF5C-B34B-801D-135105DAE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027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E24F-F216-4168-AE36-DF9C01D75E6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32312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730B-EBA5-40AC-8D01-81CA00F855A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49D13F-E071-E645-8FBC-DCF7BE0F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8A503C-925D-634E-A285-DD6AA6EA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97183B8-5BEE-8144-A5D7-720973FB1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805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5BD6-0899-4F7E-85C2-E8379F321FB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471196-C9D2-9542-86FC-928A7098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C9944-6264-F44C-8E83-4BADE0CA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26F53E-10D0-E14F-B04C-D799B21C2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9657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5792-0CB1-400E-B0E4-2FD29EE174D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2F8C25-C604-4A46-BA06-5F8FF5EA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51D6-A86D-C445-A8C6-578DC66C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C98A945-4D9C-8E42-A04D-A807A7464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094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9B72-B361-4705-8599-BAAF0615EE17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72C3B9-578F-7245-AE17-8B5DA20D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38DD74-EB5A-034E-B528-54DB2568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E26B8F-5B94-9C40-B5E4-5F16F66CF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381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A50BD2B7-3C5F-464D-8D67-666E6B931F8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53946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0BB3C499-AD48-4D99-8942-2144D60C4C6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39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B42-2258-FC41-9DF0-204E5DE6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A7FD-532F-3B43-84AB-E5433F295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36BF-6D2B-6147-884C-16EE0448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0F5-2C07-9E48-AC4D-00EF292A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D779-7D1B-3B4A-ADCC-15D0C3F4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EB6-36B9-F64A-B396-4B18C9BC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0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96BECF84-214F-458E-86F4-1F34C55B7FF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21595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8B1335D0-EE50-4B07-AA29-194B74016258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6336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79FB4754-D5E8-428B-8ADF-C24FBC7D6D2A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32174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87C-EDF6-4D74-9B29-8B465188FC5C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13BB6C-5BA4-CF41-95F4-8030EF02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6CEBE6-22DF-434F-AD3A-D9B11A5B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088480-54A7-8349-A7BD-F2C948E43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8442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18B2-F496-413A-A2D0-200037705AF7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79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AFC4-314B-461E-BD3A-CAA51BAF6AE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24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7483-CB39-4887-84A0-5F630C967C1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44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4D43EF-F85A-405A-83A3-BC4F42CC0F48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3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4001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7EFA15F-413F-6740-B938-2AE008A54A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91018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21188667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3074975"/>
            <a:ext cx="10349795" cy="1994983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2595EB7D-E1B5-44FB-8B2B-8B644794ECFE}" type="datetime1">
              <a:rPr lang="en-US" smtClean="0"/>
              <a:t>3/24/2025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418667"/>
            <a:ext cx="9008535" cy="1120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261516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AE050BC-903A-0C4C-9B37-EE1857A9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048933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A3F64CF-4265-4C40-BD13-3E8823A1E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1333" y="-1"/>
            <a:ext cx="2421467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BFD29-BB54-3C40-A0D6-C04DB4A2C9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75200" y="-1"/>
            <a:ext cx="26416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F364898-1E10-DF4D-852F-E77FDA847C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9201" y="-1"/>
            <a:ext cx="18161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83A3202-85E9-124F-89FE-8B7E76DB89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7701" y="-1"/>
            <a:ext cx="2654300" cy="2917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50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3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30.xml"/><Relationship Id="rId26" Type="http://schemas.openxmlformats.org/officeDocument/2006/relationships/slideLayout" Target="../slideLayouts/slideLayout238.xml"/><Relationship Id="rId39" Type="http://schemas.openxmlformats.org/officeDocument/2006/relationships/slideLayout" Target="../slideLayouts/slideLayout251.xml"/><Relationship Id="rId21" Type="http://schemas.openxmlformats.org/officeDocument/2006/relationships/slideLayout" Target="../slideLayouts/slideLayout233.xml"/><Relationship Id="rId34" Type="http://schemas.openxmlformats.org/officeDocument/2006/relationships/slideLayout" Target="../slideLayouts/slideLayout246.xml"/><Relationship Id="rId42" Type="http://schemas.openxmlformats.org/officeDocument/2006/relationships/slideLayout" Target="../slideLayouts/slideLayout254.xml"/><Relationship Id="rId47" Type="http://schemas.openxmlformats.org/officeDocument/2006/relationships/slideLayout" Target="../slideLayouts/slideLayout259.xml"/><Relationship Id="rId50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23.xml"/><Relationship Id="rId24" Type="http://schemas.openxmlformats.org/officeDocument/2006/relationships/slideLayout" Target="../slideLayouts/slideLayout236.xml"/><Relationship Id="rId32" Type="http://schemas.openxmlformats.org/officeDocument/2006/relationships/slideLayout" Target="../slideLayouts/slideLayout244.xml"/><Relationship Id="rId37" Type="http://schemas.openxmlformats.org/officeDocument/2006/relationships/slideLayout" Target="../slideLayouts/slideLayout249.xml"/><Relationship Id="rId40" Type="http://schemas.openxmlformats.org/officeDocument/2006/relationships/slideLayout" Target="../slideLayouts/slideLayout252.xml"/><Relationship Id="rId45" Type="http://schemas.openxmlformats.org/officeDocument/2006/relationships/slideLayout" Target="../slideLayouts/slideLayout257.xml"/><Relationship Id="rId53" Type="http://schemas.openxmlformats.org/officeDocument/2006/relationships/theme" Target="../theme/theme8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19" Type="http://schemas.openxmlformats.org/officeDocument/2006/relationships/slideLayout" Target="../slideLayouts/slideLayout231.xml"/><Relationship Id="rId31" Type="http://schemas.openxmlformats.org/officeDocument/2006/relationships/slideLayout" Target="../slideLayouts/slideLayout243.xml"/><Relationship Id="rId44" Type="http://schemas.openxmlformats.org/officeDocument/2006/relationships/slideLayout" Target="../slideLayouts/slideLayout256.xml"/><Relationship Id="rId52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Relationship Id="rId22" Type="http://schemas.openxmlformats.org/officeDocument/2006/relationships/slideLayout" Target="../slideLayouts/slideLayout234.xml"/><Relationship Id="rId27" Type="http://schemas.openxmlformats.org/officeDocument/2006/relationships/slideLayout" Target="../slideLayouts/slideLayout239.xml"/><Relationship Id="rId30" Type="http://schemas.openxmlformats.org/officeDocument/2006/relationships/slideLayout" Target="../slideLayouts/slideLayout242.xml"/><Relationship Id="rId35" Type="http://schemas.openxmlformats.org/officeDocument/2006/relationships/slideLayout" Target="../slideLayouts/slideLayout247.xml"/><Relationship Id="rId43" Type="http://schemas.openxmlformats.org/officeDocument/2006/relationships/slideLayout" Target="../slideLayouts/slideLayout255.xml"/><Relationship Id="rId48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20.xml"/><Relationship Id="rId51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5" Type="http://schemas.openxmlformats.org/officeDocument/2006/relationships/slideLayout" Target="../slideLayouts/slideLayout237.xml"/><Relationship Id="rId33" Type="http://schemas.openxmlformats.org/officeDocument/2006/relationships/slideLayout" Target="../slideLayouts/slideLayout245.xml"/><Relationship Id="rId38" Type="http://schemas.openxmlformats.org/officeDocument/2006/relationships/slideLayout" Target="../slideLayouts/slideLayout250.xml"/><Relationship Id="rId4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32.xml"/><Relationship Id="rId41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7.xml"/><Relationship Id="rId23" Type="http://schemas.openxmlformats.org/officeDocument/2006/relationships/slideLayout" Target="../slideLayouts/slideLayout235.xml"/><Relationship Id="rId28" Type="http://schemas.openxmlformats.org/officeDocument/2006/relationships/slideLayout" Target="../slideLayouts/slideLayout240.xml"/><Relationship Id="rId36" Type="http://schemas.openxmlformats.org/officeDocument/2006/relationships/slideLayout" Target="../slideLayouts/slideLayout248.xml"/><Relationship Id="rId49" Type="http://schemas.openxmlformats.org/officeDocument/2006/relationships/slideLayout" Target="../slideLayouts/slideLayout2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6" y="280905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6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0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8" y="6356350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6" y="6356350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7F9CE-AABF-644A-A8D8-3A79184B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390361" y="6302510"/>
            <a:ext cx="406400" cy="3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95" r:id="rId12"/>
    <p:sldLayoutId id="2147483696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9" r:id="rId25"/>
    <p:sldLayoutId id="2147483723" r:id="rId26"/>
    <p:sldLayoutId id="2147483724" r:id="rId27"/>
    <p:sldLayoutId id="214748385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80906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1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95AA46-0059-4EA8-A284-63BD082E4507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9" y="6356351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7" y="6356351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80906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1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7FB00-0A5D-4384-A951-F44137B8B91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9" y="6356351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7" y="6356351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888" r:id="rId35"/>
    <p:sldLayoutId id="2147483889" r:id="rId36"/>
    <p:sldLayoutId id="2147483890" r:id="rId37"/>
    <p:sldLayoutId id="2147483891" r:id="rId38"/>
    <p:sldLayoutId id="2147483892" r:id="rId39"/>
    <p:sldLayoutId id="2147483893" r:id="rId40"/>
    <p:sldLayoutId id="2147483894" r:id="rId41"/>
    <p:sldLayoutId id="2147483895" r:id="rId42"/>
    <p:sldLayoutId id="2147483896" r:id="rId43"/>
    <p:sldLayoutId id="2147483897" r:id="rId44"/>
    <p:sldLayoutId id="2147483898" r:id="rId45"/>
    <p:sldLayoutId id="2147483899" r:id="rId46"/>
    <p:sldLayoutId id="2147483900" r:id="rId47"/>
    <p:sldLayoutId id="2147483901" r:id="rId48"/>
    <p:sldLayoutId id="2147483902" r:id="rId49"/>
    <p:sldLayoutId id="2147483903" r:id="rId50"/>
    <p:sldLayoutId id="2147483904" r:id="rId51"/>
    <p:sldLayoutId id="2147483905" r:id="rId52"/>
    <p:sldLayoutId id="2147483906" r:id="rId5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80906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1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9" y="6356351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7" y="6356351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  <p:sldLayoutId id="2147483941" r:id="rId34"/>
    <p:sldLayoutId id="2147483942" r:id="rId3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6" y="280905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6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0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8" y="6356350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6" y="6356350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7F9CE-AABF-644A-A8D8-3A79184B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390361" y="6302510"/>
            <a:ext cx="406400" cy="3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A462-A135-4AE9-8EDA-A7289E55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83A68-3472-4F20-91D4-C97764F6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68C10-84A1-4D05-BC10-9FEE38B5C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D9F4-F2F5-45DE-8358-B8440A52C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0B793-ED1C-44AD-BD47-4211011F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02C292D-A135-C72F-D6B7-DF274581D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280988"/>
            <a:ext cx="115808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662C422-0212-011A-E18D-6457BCE01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731963"/>
            <a:ext cx="1158081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045CD-DB11-511C-FD74-AD8784204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97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05668-ABF4-4A63-A852-CDA5E1CF6A78}" type="datetime1">
              <a:rPr lang="en-US"/>
              <a:pPr>
                <a:defRPr/>
              </a:pPr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79B86-FA43-EB77-7E92-4D2EDCDAB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900" y="6356350"/>
            <a:ext cx="912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0984-0013-0913-3D96-894D189D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163" y="6356350"/>
            <a:ext cx="5365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A25D0698-D401-4B3A-93B9-03B9F747B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  <p:sldLayoutId id="2147484012" r:id="rId27"/>
    <p:sldLayoutId id="2147484013" r:id="rId28"/>
    <p:sldLayoutId id="2147484014" r:id="rId29"/>
    <p:sldLayoutId id="2147484015" r:id="rId30"/>
    <p:sldLayoutId id="2147484016" r:id="rId31"/>
    <p:sldLayoutId id="2147484017" r:id="rId32"/>
    <p:sldLayoutId id="2147484018" r:id="rId33"/>
    <p:sldLayoutId id="2147484019" r:id="rId34"/>
    <p:sldLayoutId id="2147484020" r:id="rId35"/>
    <p:sldLayoutId id="2147484021" r:id="rId36"/>
    <p:sldLayoutId id="2147484022" r:id="rId37"/>
    <p:sldLayoutId id="2147484023" r:id="rId38"/>
    <p:sldLayoutId id="2147484024" r:id="rId39"/>
    <p:sldLayoutId id="2147484025" r:id="rId40"/>
    <p:sldLayoutId id="2147484026" r:id="rId41"/>
    <p:sldLayoutId id="2147484027" r:id="rId42"/>
    <p:sldLayoutId id="2147484028" r:id="rId43"/>
    <p:sldLayoutId id="2147484029" r:id="rId44"/>
    <p:sldLayoutId id="2147484030" r:id="rId45"/>
    <p:sldLayoutId id="2147484031" r:id="rId46"/>
    <p:sldLayoutId id="2147484032" r:id="rId47"/>
    <p:sldLayoutId id="2147484033" r:id="rId48"/>
    <p:sldLayoutId id="2147484034" r:id="rId49"/>
    <p:sldLayoutId id="2147484035" r:id="rId50"/>
    <p:sldLayoutId id="2147484036" r:id="rId51"/>
    <p:sldLayoutId id="2147484037" r:id="rId52"/>
  </p:sldLayoutIdLst>
  <p:hf sldNum="0"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8E26B-6313-EAAA-9103-7D4FB2DC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DED13-6578-21E8-35AF-C7D8A092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CE11F-242B-7E5F-1F3D-E5AF2111A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F3AD7-E6F6-0540-9E23-2585BA454D2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D4E9-5637-EBCB-75FC-E55B47745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A4C5-F3DB-4115-A0C6-23071FCE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atlf.org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hyperlink" Target="tel:484-674-0506" TargetMode="External"/><Relationship Id="rId4" Type="http://schemas.openxmlformats.org/officeDocument/2006/relationships/hyperlink" Target="mailto:lending@patf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6EC1-E49B-AEFC-98D4-267079CF4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927100"/>
            <a:ext cx="10515600" cy="250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Financial Pathways to Independence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9443FF-9FB6-A4A6-BDF5-B22EC3C76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98" y="3734193"/>
            <a:ext cx="11059298" cy="2040075"/>
          </a:xfrm>
        </p:spPr>
        <p:txBody>
          <a:bodyPr/>
          <a:lstStyle/>
          <a:p>
            <a:r>
              <a:rPr lang="en-US" sz="3600" dirty="0"/>
              <a:t>Appalachian Assistive Technology Loan Fund</a:t>
            </a:r>
          </a:p>
          <a:p>
            <a:endParaRPr lang="en-US" sz="3600" dirty="0"/>
          </a:p>
          <a:p>
            <a:pPr algn="r"/>
            <a:endParaRPr lang="en-US" sz="3600" dirty="0"/>
          </a:p>
          <a:p>
            <a:pPr algn="r"/>
            <a:endParaRPr lang="en-US" sz="3600" dirty="0"/>
          </a:p>
          <a:p>
            <a:pPr algn="r"/>
            <a:r>
              <a:rPr lang="en-US" sz="1800" dirty="0"/>
              <a:t>                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51569-DFBA-3CFE-2038-A9D0481E1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49" y="4709044"/>
            <a:ext cx="2803010" cy="16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9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653D-B762-46ED-B771-37CAA4DA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195008"/>
            <a:ext cx="11260665" cy="105682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How to Apply for an AATLF Loan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75742-9C54-4F59-A2BA-56EE81DBA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96" y="2042881"/>
            <a:ext cx="11214671" cy="4444416"/>
          </a:xfrm>
        </p:spPr>
        <p:txBody>
          <a:bodyPr numCol="1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Complete an electronic loan application by going to AATLF.org.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Paper applications are also available and can be mailed to AATLF’s office.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Completed applications and supporting documents can be mailed, faxed @ 484-674-0510, or submitted via a </a:t>
            </a:r>
            <a:r>
              <a:rPr lang="en-US" sz="3200" dirty="0" err="1"/>
              <a:t>DocuDrop</a:t>
            </a:r>
            <a:r>
              <a:rPr lang="en-US" sz="3200" dirty="0"/>
              <a:t> link.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/>
              <a:t>If you would have any questions or need assistance, please call AATLF at 484-674-0506.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0901D-C006-48B5-BA02-2ACC881F2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0486" y="6240162"/>
            <a:ext cx="753762" cy="49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5DF36-12FA-4797-AF25-75C1A8E62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B4D5C-B364-8E4F-9ECC-E67F4C37FA4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CDAE2-C35C-04AC-1450-4E069A2F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4" y="0"/>
            <a:ext cx="2072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6D9B1-A99E-FBD7-BA51-3B527A7AF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312" y="0"/>
            <a:ext cx="20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/>
          </p:cNvSpPr>
          <p:nvPr>
            <p:ph type="title" idx="4294967295"/>
          </p:nvPr>
        </p:nvSpPr>
        <p:spPr>
          <a:xfrm>
            <a:off x="-108284" y="284163"/>
            <a:ext cx="12066236" cy="7937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+mn-lt"/>
                <a:cs typeface="Segoe UI" panose="020B0502040204020203" pitchFamily="34" charset="0"/>
              </a:rPr>
              <a:t>Contact</a:t>
            </a:r>
            <a:r>
              <a:rPr lang="en-US" dirty="0">
                <a:latin typeface="+mn-lt"/>
                <a:cs typeface="Segoe UI" panose="020B0502040204020203" pitchFamily="34" charset="0"/>
              </a:rPr>
              <a:t> Information</a:t>
            </a:r>
            <a:endParaRPr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5425" y="6356350"/>
            <a:ext cx="53657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F90F2-F51D-4AC4-A189-8A364644B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663283-C099-4200-9107-B1CABB2576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322" y="1606377"/>
            <a:ext cx="10574815" cy="2582563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600" dirty="0"/>
              <a:t>Website: </a:t>
            </a:r>
            <a:r>
              <a:rPr lang="en-US" sz="3600" dirty="0">
                <a:hlinkClick r:id="rId3" tooltip="Appalachian Assistive Technology Loan Fund website (a a t l f dot org)"/>
              </a:rPr>
              <a:t>aatlf.org</a:t>
            </a: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600" dirty="0"/>
              <a:t>Email: </a:t>
            </a:r>
            <a:r>
              <a:rPr lang="en-US" sz="3600" dirty="0">
                <a:hlinkClick r:id="rId4"/>
              </a:rPr>
              <a:t>lending@patf.us</a:t>
            </a: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600" dirty="0"/>
              <a:t>Telephone: </a:t>
            </a:r>
            <a:r>
              <a:rPr lang="en-US" sz="3600" dirty="0">
                <a:hlinkClick r:id="rId5"/>
              </a:rPr>
              <a:t>484-674-0506</a:t>
            </a: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A7FE6-9275-BEDA-D401-CB79EB2FE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676" y="4372072"/>
            <a:ext cx="2579121" cy="1686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53C3A-95C1-8144-163C-7E05E926A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595" y="0"/>
            <a:ext cx="2072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2ECE9-6955-9F05-1167-942B4BE8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4736" y="0"/>
            <a:ext cx="20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753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E4F4-6943-4857-85E5-76A3729D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01" y="280906"/>
            <a:ext cx="9153252" cy="753567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Appalachian Assistive Technology Loan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B03E-6EC7-4B54-A514-9E55F86B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32546"/>
            <a:ext cx="11218340" cy="49889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Non-profit organization with a mission of providing cash loans to Kentuckians with disabilities and their families for the purchase of assistive technology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Subsidiary of Pennsylvania Assistive Technology Foundation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Majority of the Board and staff are individuals with disabilities and/or immediate family members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AATLF is a federally certified Community Development Financial Institution (CDFI), U.S. Treasury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085F3-150F-43E2-B899-2E91699D2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3286" y="5554642"/>
            <a:ext cx="1302464" cy="116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D95C6-1996-499D-D409-E109127D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2" y="280906"/>
            <a:ext cx="1983619" cy="11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97B8-7175-6FDA-A49A-19D1A899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9A3CD-4F5A-79E3-D245-16A5A4BB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7" y="267388"/>
            <a:ext cx="8763259" cy="1165974"/>
          </a:xfrm>
        </p:spPr>
        <p:txBody>
          <a:bodyPr anchor="b">
            <a:normAutofit/>
          </a:bodyPr>
          <a:lstStyle/>
          <a:p>
            <a:r>
              <a:rPr lang="en-US" sz="3600" b="1">
                <a:latin typeface="Calibri Light" panose="020F0302020204030204" pitchFamily="34" charset="0"/>
                <a:cs typeface="Calibri Light" panose="020F0302020204030204" pitchFamily="34" charset="0"/>
              </a:rPr>
              <a:t>AATLF Helps Kentuckians of All: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83A625-0B6C-237D-7D01-2BECC2B7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03" y="1997256"/>
            <a:ext cx="3885156" cy="3320668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Income levels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Disabilities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Health Conditions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Ages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Communities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Cultural Backgrounds</a:t>
            </a:r>
          </a:p>
          <a:p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BCC7-8DE1-6545-BFFB-F0BA625B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EB4D5C-B364-8E4F-9ECC-E67F4C37FA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F538F-57C4-EFC6-15D0-6FFE0788A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0"/>
            <a:ext cx="2135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DC793-018A-3334-5B68-167A6E069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124" y="-6188"/>
            <a:ext cx="18248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BDAE6-1B5C-8F73-476E-1CDC62E8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00" b="56000" l="4400" r="98933">
                        <a14:foregroundMark x1="66400" y1="18667" x2="63600" y2="24800"/>
                        <a14:foregroundMark x1="63600" y1="24800" x2="16400" y2="54667"/>
                        <a14:foregroundMark x1="16400" y1="54667" x2="25200" y2="54933"/>
                        <a14:foregroundMark x1="25200" y1="54933" x2="40133" y2="52667"/>
                        <a14:foregroundMark x1="40133" y1="52667" x2="54533" y2="53333"/>
                        <a14:foregroundMark x1="54533" y1="53333" x2="62800" y2="52800"/>
                        <a14:foregroundMark x1="62800" y1="52800" x2="69067" y2="52800"/>
                        <a14:foregroundMark x1="69067" y1="52800" x2="84667" y2="50667"/>
                        <a14:foregroundMark x1="84667" y1="50667" x2="88400" y2="45600"/>
                        <a14:foregroundMark x1="88400" y1="45600" x2="89200" y2="37467"/>
                        <a14:foregroundMark x1="89200" y1="37467" x2="83600" y2="23733"/>
                        <a14:foregroundMark x1="83600" y1="23733" x2="76133" y2="20800"/>
                        <a14:foregroundMark x1="76133" y1="20800" x2="66267" y2="20800"/>
                        <a14:foregroundMark x1="64133" y1="14800" x2="62267" y2="19467"/>
                        <a14:foregroundMark x1="63067" y1="16267" x2="48667" y2="30133"/>
                        <a14:foregroundMark x1="48667" y1="30133" x2="30000" y2="36000"/>
                        <a14:foregroundMark x1="30000" y1="36000" x2="23600" y2="34800"/>
                        <a14:foregroundMark x1="23600" y1="34800" x2="14667" y2="45333"/>
                        <a14:foregroundMark x1="14667" y1="45333" x2="7733" y2="48800"/>
                        <a14:foregroundMark x1="7733" y1="48800" x2="4400" y2="52133"/>
                        <a14:foregroundMark x1="4533" y1="56667" x2="14000" y2="58800"/>
                        <a14:foregroundMark x1="14000" y1="58800" x2="52000" y2="54800"/>
                        <a14:foregroundMark x1="52000" y1="54800" x2="74533" y2="55867"/>
                        <a14:foregroundMark x1="74533" y1="55867" x2="66933" y2="58267"/>
                        <a14:foregroundMark x1="66933" y1="58267" x2="30133" y2="61467"/>
                        <a14:foregroundMark x1="30133" y1="61467" x2="85467" y2="54000"/>
                        <a14:foregroundMark x1="85467" y1="54000" x2="76533" y2="57200"/>
                        <a14:foregroundMark x1="76533" y1="57200" x2="82800" y2="54000"/>
                        <a14:foregroundMark x1="82800" y1="54000" x2="86133" y2="48000"/>
                        <a14:foregroundMark x1="86133" y1="48000" x2="88133" y2="34400"/>
                        <a14:foregroundMark x1="88133" y1="34400" x2="94667" y2="35867"/>
                        <a14:foregroundMark x1="94667" y1="35867" x2="98133" y2="41200"/>
                        <a14:foregroundMark x1="98133" y1="41200" x2="93733" y2="35467"/>
                        <a14:foregroundMark x1="93733" y1="35467" x2="91200" y2="29067"/>
                        <a14:foregroundMark x1="91200" y1="29067" x2="95867" y2="34000"/>
                        <a14:foregroundMark x1="95867" y1="34000" x2="96800" y2="40400"/>
                        <a14:foregroundMark x1="96800" y1="40400" x2="94800" y2="46533"/>
                        <a14:foregroundMark x1="94800" y1="46533" x2="84667" y2="53733"/>
                        <a14:foregroundMark x1="98267" y1="40533" x2="98933" y2="43467"/>
                        <a14:foregroundMark x1="98267" y1="40533" x2="98667" y2="42933"/>
                        <a14:foregroundMark x1="73867" y1="20267" x2="78667" y2="24400"/>
                        <a14:foregroundMark x1="78667" y1="24400" x2="79200" y2="24400"/>
                        <a14:foregroundMark x1="19733" y1="39867" x2="21333" y2="38133"/>
                        <a14:foregroundMark x1="72533" y1="39067" x2="72533" y2="39067"/>
                        <a14:foregroundMark x1="74133" y1="37467" x2="44400" y2="4813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343" b="38864"/>
          <a:stretch/>
        </p:blipFill>
        <p:spPr>
          <a:xfrm>
            <a:off x="4497858" y="1420775"/>
            <a:ext cx="7274213" cy="38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DD7A9-DAF5-B4A1-E57A-61E63DBC40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00308" y="-438877"/>
            <a:ext cx="434856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assistive technology, slide 1 of 2</a:t>
            </a: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476248" y="226363"/>
            <a:ext cx="4598990" cy="1145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+mj-cs"/>
              </a:rPr>
              <a:t>What is Assistive Technology (AT)?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6A154-C76B-5E4E-AD7F-57933FFD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8" y="1495168"/>
            <a:ext cx="6048120" cy="14387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Verdana" panose="020B0604030504040204" pitchFamily="34" charset="0"/>
              </a:rPr>
              <a:t>Any device or service that can help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Verdana" panose="020B0604030504040204" pitchFamily="34" charset="0"/>
              </a:rPr>
              <a:t>person with a disability or older adult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Verdana" panose="020B0604030504040204" pitchFamily="34" charset="0"/>
              </a:rPr>
              <a:t>do the things they want to do.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FC82C-25BB-4AE1-8FC8-8DDAF49B6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664CA34-371F-44FA-9A50-11088354B23B}" type="slidenum">
              <a:rPr lang="en-US" ker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</a:t>
            </a:fld>
            <a:endParaRPr lang="en-US" kern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 descr="Picture of a woman looking at her iPad with a smart speaker at the forefront of the picture">
            <a:extLst>
              <a:ext uri="{FF2B5EF4-FFF2-40B4-BE49-F238E27FC236}">
                <a16:creationId xmlns:a16="http://schemas.microsoft.com/office/drawing/2014/main" id="{1CFCA3BC-E27B-05CE-8534-3E5CC11D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37" y="226363"/>
            <a:ext cx="1484129" cy="2707579"/>
          </a:xfrm>
          <a:prstGeom prst="rect">
            <a:avLst/>
          </a:prstGeom>
        </p:spPr>
      </p:pic>
      <p:pic>
        <p:nvPicPr>
          <p:cNvPr id="9" name="Picture 8" descr="A girl and her mother working on an iPad">
            <a:extLst>
              <a:ext uri="{FF2B5EF4-FFF2-40B4-BE49-F238E27FC236}">
                <a16:creationId xmlns:a16="http://schemas.microsoft.com/office/drawing/2014/main" id="{C2FB7474-0BF9-25BC-7AAD-04CDF74A5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552" y="226364"/>
            <a:ext cx="2845660" cy="2707579"/>
          </a:xfrm>
          <a:prstGeom prst="rect">
            <a:avLst/>
          </a:prstGeom>
        </p:spPr>
      </p:pic>
      <p:pic>
        <p:nvPicPr>
          <p:cNvPr id="12" name="Picture 11" descr="a woman sitting on a green stool that has wheels. The woman is a farmer and is bent over and weeding.">
            <a:extLst>
              <a:ext uri="{FF2B5EF4-FFF2-40B4-BE49-F238E27FC236}">
                <a16:creationId xmlns:a16="http://schemas.microsoft.com/office/drawing/2014/main" id="{44E1F1C4-AC8D-9FD7-58F6-F7FF01A89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72" y="3189023"/>
            <a:ext cx="2393351" cy="3442613"/>
          </a:xfrm>
          <a:prstGeom prst="rect">
            <a:avLst/>
          </a:prstGeom>
        </p:spPr>
      </p:pic>
      <p:pic>
        <p:nvPicPr>
          <p:cNvPr id="10" name="Picture 9" descr="A man who is a wheelchair user is driving an accessible vehicle that has hand controls">
            <a:extLst>
              <a:ext uri="{FF2B5EF4-FFF2-40B4-BE49-F238E27FC236}">
                <a16:creationId xmlns:a16="http://schemas.microsoft.com/office/drawing/2014/main" id="{B907DAB7-50CA-433F-ABF4-DFBB7FDFC2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2" t="-478" r="3908" b="478"/>
          <a:stretch/>
        </p:blipFill>
        <p:spPr>
          <a:xfrm>
            <a:off x="3280676" y="3189022"/>
            <a:ext cx="3349977" cy="3442613"/>
          </a:xfrm>
          <a:prstGeom prst="rect">
            <a:avLst/>
          </a:prstGeom>
        </p:spPr>
      </p:pic>
      <p:pic>
        <p:nvPicPr>
          <p:cNvPr id="7" name="Picture 6" descr="An older woman looking at flowers in her hand using Iris Vision glasses">
            <a:extLst>
              <a:ext uri="{FF2B5EF4-FFF2-40B4-BE49-F238E27FC236}">
                <a16:creationId xmlns:a16="http://schemas.microsoft.com/office/drawing/2014/main" id="{33319A7C-63D1-4C2F-AA33-6F44EFE96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406" y="3189023"/>
            <a:ext cx="4483009" cy="34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DE0C3-8A64-C0F7-478E-61152FC61C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6971" y="-445605"/>
            <a:ext cx="609805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assistive technology, slide 2 of 2</a:t>
            </a:r>
          </a:p>
        </p:txBody>
      </p:sp>
      <p:pic>
        <p:nvPicPr>
          <p:cNvPr id="4" name="Picture 3" descr="An older man with his hands next to his hearing aids">
            <a:extLst>
              <a:ext uri="{FF2B5EF4-FFF2-40B4-BE49-F238E27FC236}">
                <a16:creationId xmlns:a16="http://schemas.microsoft.com/office/drawing/2014/main" id="{7CDF9B92-9587-1591-FC0F-8448CA62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1" y="386594"/>
            <a:ext cx="2123969" cy="3185953"/>
          </a:xfrm>
          <a:prstGeom prst="rect">
            <a:avLst/>
          </a:prstGeom>
        </p:spPr>
      </p:pic>
      <p:pic>
        <p:nvPicPr>
          <p:cNvPr id="11" name="Picture Placeholder 10" descr="A women in her power wheelchair coming down an exterior ramp in front of a brick building.">
            <a:extLst>
              <a:ext uri="{FF2B5EF4-FFF2-40B4-BE49-F238E27FC236}">
                <a16:creationId xmlns:a16="http://schemas.microsoft.com/office/drawing/2014/main" id="{9915A04F-5249-4D24-91CA-F45CDA8114A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186" y="389038"/>
            <a:ext cx="6665917" cy="3183509"/>
          </a:xfrm>
          <a:prstGeom prst="rect">
            <a:avLst/>
          </a:prstGeom>
        </p:spPr>
      </p:pic>
      <p:pic>
        <p:nvPicPr>
          <p:cNvPr id="5" name="Picture 4" descr="a man touching the display that is mounted on his wall. The display shows him who is at his door.">
            <a:extLst>
              <a:ext uri="{FF2B5EF4-FFF2-40B4-BE49-F238E27FC236}">
                <a16:creationId xmlns:a16="http://schemas.microsoft.com/office/drawing/2014/main" id="{0EBA81EC-1F21-3802-57B7-3A4F11B96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759" y="389038"/>
            <a:ext cx="2337680" cy="3183509"/>
          </a:xfrm>
          <a:prstGeom prst="rect">
            <a:avLst/>
          </a:prstGeom>
        </p:spPr>
      </p:pic>
      <p:pic>
        <p:nvPicPr>
          <p:cNvPr id="6" name="Picture 5" descr="A woman sitting at a table touching her tablet. A pair of crutches leans against her chair.">
            <a:extLst>
              <a:ext uri="{FF2B5EF4-FFF2-40B4-BE49-F238E27FC236}">
                <a16:creationId xmlns:a16="http://schemas.microsoft.com/office/drawing/2014/main" id="{7379F57B-9B13-4E4D-BFBE-19447FC3A4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2" y="3814748"/>
            <a:ext cx="4127616" cy="2754734"/>
          </a:xfrm>
          <a:prstGeom prst="rect">
            <a:avLst/>
          </a:prstGeom>
        </p:spPr>
      </p:pic>
      <p:pic>
        <p:nvPicPr>
          <p:cNvPr id="14" name="Picture Placeholder 13" descr="A man in a power wheelchair listens to a smart speaker on a desk next to him.">
            <a:extLst>
              <a:ext uri="{FF2B5EF4-FFF2-40B4-BE49-F238E27FC236}">
                <a16:creationId xmlns:a16="http://schemas.microsoft.com/office/drawing/2014/main" id="{06DC2ABC-4298-4B88-881F-4C37C63855D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719" y="3813864"/>
            <a:ext cx="4423277" cy="2755618"/>
          </a:xfrm>
          <a:prstGeom prst="rect">
            <a:avLst/>
          </a:prstGeom>
        </p:spPr>
      </p:pic>
      <p:pic>
        <p:nvPicPr>
          <p:cNvPr id="17" name="Picture 16" descr="A woman using a wheelchair is shoveling snow with a shovel on wheels.">
            <a:extLst>
              <a:ext uri="{FF2B5EF4-FFF2-40B4-BE49-F238E27FC236}">
                <a16:creationId xmlns:a16="http://schemas.microsoft.com/office/drawing/2014/main" id="{DDC2A990-9C37-487A-AEE3-86B7170925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00"/>
          <a:stretch/>
        </p:blipFill>
        <p:spPr>
          <a:xfrm>
            <a:off x="9088436" y="3814749"/>
            <a:ext cx="2863389" cy="27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12903-30C5-1765-A540-3A33C26CD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08670"/>
            <a:ext cx="11260667" cy="4768294"/>
          </a:xfrm>
        </p:spPr>
        <p:txBody>
          <a:bodyPr>
            <a:normAutofit/>
          </a:bodyPr>
          <a:lstStyle/>
          <a:p>
            <a:r>
              <a:rPr lang="en-US" dirty="0"/>
              <a:t>Evaluation</a:t>
            </a:r>
          </a:p>
          <a:p>
            <a:r>
              <a:rPr lang="en-US" dirty="0"/>
              <a:t>Selection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Installation</a:t>
            </a:r>
          </a:p>
          <a:p>
            <a:r>
              <a:rPr lang="en-US" dirty="0"/>
              <a:t>Setup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Repair</a:t>
            </a:r>
          </a:p>
          <a:p>
            <a:pPr marL="0" indent="0">
              <a:buNone/>
            </a:pPr>
            <a:r>
              <a:rPr lang="en-US" sz="3600" dirty="0"/>
              <a:t>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BFDF7-C1A3-60FE-59B4-50D05E40F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08" y="1212879"/>
            <a:ext cx="3964020" cy="5285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435A9-36DE-39CB-681F-C0A62F26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000" y="3499851"/>
            <a:ext cx="4499752" cy="29983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A6E2E0B-5FAC-E464-7F54-95436C9F73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248" y="216844"/>
            <a:ext cx="10515600" cy="1325563"/>
          </a:xfrm>
        </p:spPr>
        <p:txBody>
          <a:bodyPr/>
          <a:lstStyle/>
          <a:p>
            <a:r>
              <a:rPr lang="en-US" dirty="0"/>
              <a:t>AT Services</a:t>
            </a:r>
          </a:p>
        </p:txBody>
      </p:sp>
    </p:spTree>
    <p:extLst>
      <p:ext uri="{BB962C8B-B14F-4D97-AF65-F5344CB8AC3E}">
        <p14:creationId xmlns:p14="http://schemas.microsoft.com/office/powerpoint/2010/main" val="235885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76CDA2-9E18-5B72-1B1D-1F3FB2C0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AATLF Mini-Loan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4E073C-725E-EC09-E20E-F02C9C80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$100 to $7,000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0% interest, no fees		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Repayment Terms up to 48 months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Opportunity to Build Positive Credit: All repayments are reported to Experian, TransUnion, and Equifax.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BDDF3-4654-F2C6-6179-358854951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AF03D-080A-A75B-621C-81C06FD9B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552" y="2125129"/>
            <a:ext cx="1690615" cy="18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0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5E65E-4486-447B-BD81-6E644FACB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3" descr="AATLF Mini-Loan Example – John">
            <a:extLst>
              <a:ext uri="{FF2B5EF4-FFF2-40B4-BE49-F238E27FC236}">
                <a16:creationId xmlns:a16="http://schemas.microsoft.com/office/drawing/2014/main" id="{44D03A92-E3C3-4289-8552-6243CE8724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1443" y="372019"/>
            <a:ext cx="10515600" cy="605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AATLF Mini-Loan Example – John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5CC57-63B6-E0E7-BD59-753F3F90DEC9}"/>
              </a:ext>
            </a:extLst>
          </p:cNvPr>
          <p:cNvSpPr txBox="1"/>
          <p:nvPr/>
        </p:nvSpPr>
        <p:spPr>
          <a:xfrm>
            <a:off x="428895" y="1065428"/>
            <a:ext cx="1133378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John was diagnosed with ALS and recently became a wheelchair user. He contacted AATLF for a loan to purchase a smart speaker with a display and a smart thermostat, which would allow him to control his environment through his tablet. An AATLF Mini-Loan covered the cost of the new smart home devices, along with the installation and training expenses. </a:t>
            </a:r>
            <a:endParaRPr lang="en-US" dirty="0"/>
          </a:p>
        </p:txBody>
      </p:sp>
      <p:graphicFrame>
        <p:nvGraphicFramePr>
          <p:cNvPr id="9" name="Table 6" descr="An Echo Show, Nest Thermostat plus device installation and training costs $530. With a mini-loan (0% interest, no fees) for 20 months, the payments are $26.50 a month.">
            <a:extLst>
              <a:ext uri="{FF2B5EF4-FFF2-40B4-BE49-F238E27FC236}">
                <a16:creationId xmlns:a16="http://schemas.microsoft.com/office/drawing/2014/main" id="{8208F4E3-D11A-4F70-AC34-3D25D8204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23907"/>
              </p:ext>
            </p:extLst>
          </p:nvPr>
        </p:nvGraphicFramePr>
        <p:xfrm>
          <a:off x="375809" y="3724345"/>
          <a:ext cx="11386867" cy="254431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45604">
                  <a:extLst>
                    <a:ext uri="{9D8B030D-6E8A-4147-A177-3AD203B41FA5}">
                      <a16:colId xmlns:a16="http://schemas.microsoft.com/office/drawing/2014/main" val="2777593370"/>
                    </a:ext>
                  </a:extLst>
                </a:gridCol>
                <a:gridCol w="1653702">
                  <a:extLst>
                    <a:ext uri="{9D8B030D-6E8A-4147-A177-3AD203B41FA5}">
                      <a16:colId xmlns:a16="http://schemas.microsoft.com/office/drawing/2014/main" val="1208518561"/>
                    </a:ext>
                  </a:extLst>
                </a:gridCol>
                <a:gridCol w="4143983">
                  <a:extLst>
                    <a:ext uri="{9D8B030D-6E8A-4147-A177-3AD203B41FA5}">
                      <a16:colId xmlns:a16="http://schemas.microsoft.com/office/drawing/2014/main" val="2295682981"/>
                    </a:ext>
                  </a:extLst>
                </a:gridCol>
                <a:gridCol w="2443578">
                  <a:extLst>
                    <a:ext uri="{9D8B030D-6E8A-4147-A177-3AD203B41FA5}">
                      <a16:colId xmlns:a16="http://schemas.microsoft.com/office/drawing/2014/main" val="3123608614"/>
                    </a:ext>
                  </a:extLst>
                </a:gridCol>
              </a:tblGrid>
              <a:tr h="512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Mini-Loan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Loan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56730"/>
                  </a:ext>
                </a:extLst>
              </a:tr>
              <a:tr h="20261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Echo Show, </a:t>
                      </a:r>
                    </a:p>
                    <a:p>
                      <a:pPr algn="ctr"/>
                      <a:r>
                        <a:rPr lang="en-US" sz="2800" dirty="0"/>
                        <a:t>Nest Thermostat, </a:t>
                      </a:r>
                    </a:p>
                    <a:p>
                      <a:pPr algn="ctr"/>
                      <a:r>
                        <a:rPr lang="en-US" sz="2800" dirty="0"/>
                        <a:t>Device Installation and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$530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  interest</a:t>
                      </a:r>
                    </a:p>
                    <a:p>
                      <a:pPr algn="ctr"/>
                      <a:r>
                        <a:rPr lang="en-US" sz="2800" dirty="0"/>
                        <a:t>no fees </a:t>
                      </a:r>
                    </a:p>
                    <a:p>
                      <a:pPr algn="ctr"/>
                      <a:r>
                        <a:rPr lang="en-US" sz="2800" dirty="0"/>
                        <a:t>20-month repayment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$26.50/month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7645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D1DF5A-8BB1-4A28-BE07-CB393A34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82854" y="0"/>
            <a:ext cx="209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D40248-5A2B-DB66-A4EC-4791EC76B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82854" y="0"/>
            <a:ext cx="209146" cy="6858000"/>
          </a:xfrm>
          <a:prstGeom prst="rect">
            <a:avLst/>
          </a:prstGeom>
          <a:solidFill>
            <a:srgbClr val="3954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28B4B-7D1C-43BD-273D-41E4477BE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29" y="0"/>
            <a:ext cx="209146" cy="6858000"/>
          </a:xfrm>
          <a:prstGeom prst="rect">
            <a:avLst/>
          </a:prstGeom>
          <a:solidFill>
            <a:srgbClr val="3954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5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90F41-47B1-4D83-9823-83038A35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80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  <a:cs typeface="Arial" panose="020B0604020202020204" pitchFamily="34" charset="0"/>
              </a:rPr>
              <a:t>AATLF Mini-Loan Example – Patricia</a:t>
            </a:r>
            <a:endParaRPr lang="en-US" sz="3600" dirty="0"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006087-685B-5542-929F-BA5D63693472}"/>
              </a:ext>
            </a:extLst>
          </p:cNvPr>
          <p:cNvSpPr txBox="1">
            <a:spLocks/>
          </p:cNvSpPr>
          <p:nvPr/>
        </p:nvSpPr>
        <p:spPr>
          <a:xfrm>
            <a:off x="375811" y="617838"/>
            <a:ext cx="11166691" cy="2897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Patricia has been blind for 63 years and requested a loan for an Iris Vision Magnifier. “The main thing I want to do with my new glasses is see all the things I haven’t seen since I was very young. Just little things like looking at a butterfly and being able to weed in my garden, to see nature, and all the things you take for granted. I don’t want to sound dramatic, but that’s really special to me. It’s nice to look over and see my dog sleeping.”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able 6" descr="Iris Vision Magnifier that costs $3,300. With a Mini-Loan (0% interest, no fees) with a 36 month repayment term, the cost is $91.67 a month.">
            <a:extLst>
              <a:ext uri="{FF2B5EF4-FFF2-40B4-BE49-F238E27FC236}">
                <a16:creationId xmlns:a16="http://schemas.microsoft.com/office/drawing/2014/main" id="{D4978173-DA82-6E4E-A4C3-5182C3809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86155"/>
              </p:ext>
            </p:extLst>
          </p:nvPr>
        </p:nvGraphicFramePr>
        <p:xfrm>
          <a:off x="375811" y="3781168"/>
          <a:ext cx="11386867" cy="26814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65212">
                  <a:extLst>
                    <a:ext uri="{9D8B030D-6E8A-4147-A177-3AD203B41FA5}">
                      <a16:colId xmlns:a16="http://schemas.microsoft.com/office/drawing/2014/main" val="2777593370"/>
                    </a:ext>
                  </a:extLst>
                </a:gridCol>
                <a:gridCol w="1933731">
                  <a:extLst>
                    <a:ext uri="{9D8B030D-6E8A-4147-A177-3AD203B41FA5}">
                      <a16:colId xmlns:a16="http://schemas.microsoft.com/office/drawing/2014/main" val="1208518561"/>
                    </a:ext>
                  </a:extLst>
                </a:gridCol>
                <a:gridCol w="4512040">
                  <a:extLst>
                    <a:ext uri="{9D8B030D-6E8A-4147-A177-3AD203B41FA5}">
                      <a16:colId xmlns:a16="http://schemas.microsoft.com/office/drawing/2014/main" val="2295682981"/>
                    </a:ext>
                  </a:extLst>
                </a:gridCol>
                <a:gridCol w="2675884">
                  <a:extLst>
                    <a:ext uri="{9D8B030D-6E8A-4147-A177-3AD203B41FA5}">
                      <a16:colId xmlns:a16="http://schemas.microsoft.com/office/drawing/2014/main" val="3123608614"/>
                    </a:ext>
                  </a:extLst>
                </a:gridCol>
              </a:tblGrid>
              <a:tr h="5241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Mini-Loan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Loan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56730"/>
                  </a:ext>
                </a:extLst>
              </a:tr>
              <a:tr h="21572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Iris Vision Magnifier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$3,300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  interest,</a:t>
                      </a:r>
                    </a:p>
                    <a:p>
                      <a:pPr algn="ctr"/>
                      <a:r>
                        <a:rPr lang="en-US" sz="2800" dirty="0"/>
                        <a:t>no fees loan </a:t>
                      </a:r>
                    </a:p>
                    <a:p>
                      <a:pPr algn="ctr"/>
                      <a:r>
                        <a:rPr lang="en-US" sz="2800" dirty="0"/>
                        <a:t>With repayment term of 36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$91.67/month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764589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90992F3-5F9D-4AA8-9E84-6940E289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F90F2-F51D-4AC4-A189-8A364644B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DD1F6-9F1F-8744-14D7-5DA8F6AE8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4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C7DBB-8C96-DEA5-AFF1-18B03C6B0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854" y="0"/>
            <a:ext cx="24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51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ATF Webinar Colors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385493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PATF Theme">
  <a:themeElements>
    <a:clrScheme name="PATF Theme 1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24408F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ATF Theme">
  <a:themeElements>
    <a:clrScheme name="PATF Theme 1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24408F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PATF Webinar Colors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385493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PATF Webinar Colors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385493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ctr">
          <a:defRPr dirty="0">
            <a:solidFill>
              <a:srgbClr val="1C2854"/>
            </a:solidFill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PATF Theme">
  <a:themeElements>
    <a:clrScheme name="PATF Theme 1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24408F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13004</TotalTime>
  <Words>522</Words>
  <Application>Microsoft Office PowerPoint</Application>
  <PresentationFormat>Widescreen</PresentationFormat>
  <Paragraphs>98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Verdana</vt:lpstr>
      <vt:lpstr>Wingdings</vt:lpstr>
      <vt:lpstr>2_Office Theme</vt:lpstr>
      <vt:lpstr>Office Theme</vt:lpstr>
      <vt:lpstr>PATF Theme</vt:lpstr>
      <vt:lpstr>1_PATF Theme</vt:lpstr>
      <vt:lpstr>4_Office Theme</vt:lpstr>
      <vt:lpstr>7_Office Theme</vt:lpstr>
      <vt:lpstr>8_Office Theme</vt:lpstr>
      <vt:lpstr>2_PATF Theme</vt:lpstr>
      <vt:lpstr>1_Office Theme</vt:lpstr>
      <vt:lpstr>Financial Pathways to Independence</vt:lpstr>
      <vt:lpstr>Appalachian Assistive Technology Loan Fund</vt:lpstr>
      <vt:lpstr>AATLF Helps Kentuckians of All: </vt:lpstr>
      <vt:lpstr>Examples of assistive technology, slide 1 of 2</vt:lpstr>
      <vt:lpstr>Examples of assistive technology, slide 2 of 2</vt:lpstr>
      <vt:lpstr>AT Services</vt:lpstr>
      <vt:lpstr>AATLF Mini-Loan Program</vt:lpstr>
      <vt:lpstr>AATLF Mini-Loan Example – John</vt:lpstr>
      <vt:lpstr>AATLF Mini-Loan Example – Patricia</vt:lpstr>
      <vt:lpstr>How to Apply for an AATLF Loan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Financial Independence - Funding assistive technology through the Appalachian Assistive Technology Loan Fund (AATLF)</dc:title>
  <dc:creator>Megan Bolin</dc:creator>
  <cp:lastModifiedBy>Creech, Ryan E.</cp:lastModifiedBy>
  <cp:revision>38</cp:revision>
  <cp:lastPrinted>2025-02-18T23:09:27Z</cp:lastPrinted>
  <dcterms:created xsi:type="dcterms:W3CDTF">2021-01-31T15:30:41Z</dcterms:created>
  <dcterms:modified xsi:type="dcterms:W3CDTF">2025-03-24T16:24:43Z</dcterms:modified>
</cp:coreProperties>
</file>